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2.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3.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4.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01" r:id="rId2"/>
    <p:sldMasterId id="2147483750" r:id="rId3"/>
    <p:sldMasterId id="2147483801" r:id="rId4"/>
    <p:sldMasterId id="2147483873" r:id="rId5"/>
  </p:sldMasterIdLst>
  <p:notesMasterIdLst>
    <p:notesMasterId r:id="rId32"/>
  </p:notesMasterIdLst>
  <p:sldIdLst>
    <p:sldId id="363" r:id="rId6"/>
    <p:sldId id="2146846807" r:id="rId7"/>
    <p:sldId id="2146846813" r:id="rId8"/>
    <p:sldId id="2146846848" r:id="rId9"/>
    <p:sldId id="2146846817" r:id="rId10"/>
    <p:sldId id="2146846821" r:id="rId11"/>
    <p:sldId id="2146846822" r:id="rId12"/>
    <p:sldId id="2146846849" r:id="rId13"/>
    <p:sldId id="2146846823" r:id="rId14"/>
    <p:sldId id="2146846826" r:id="rId15"/>
    <p:sldId id="2146846824" r:id="rId16"/>
    <p:sldId id="2146846827" r:id="rId17"/>
    <p:sldId id="2146846828" r:id="rId18"/>
    <p:sldId id="2146846829" r:id="rId19"/>
    <p:sldId id="2146846808" r:id="rId20"/>
    <p:sldId id="2146846836" r:id="rId21"/>
    <p:sldId id="2146846837" r:id="rId22"/>
    <p:sldId id="2146846838" r:id="rId23"/>
    <p:sldId id="2146846839" r:id="rId24"/>
    <p:sldId id="2146846840" r:id="rId25"/>
    <p:sldId id="2146846841" r:id="rId26"/>
    <p:sldId id="141168614" r:id="rId27"/>
    <p:sldId id="2146846843" r:id="rId28"/>
    <p:sldId id="2146846844" r:id="rId29"/>
    <p:sldId id="2142532409" r:id="rId30"/>
    <p:sldId id="36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4ADA"/>
    <a:srgbClr val="6BA5FF"/>
    <a:srgbClr val="0064FF"/>
    <a:srgbClr val="106EFF"/>
    <a:srgbClr val="437035"/>
    <a:srgbClr val="82B948"/>
    <a:srgbClr val="D5FC79"/>
    <a:srgbClr val="8AC54F"/>
    <a:srgbClr val="A0E359"/>
    <a:srgbClr val="B1FB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948"/>
    <p:restoredTop sz="97030"/>
  </p:normalViewPr>
  <p:slideViewPr>
    <p:cSldViewPr snapToGrid="0" snapToObjects="1">
      <p:cViewPr varScale="1">
        <p:scale>
          <a:sx n="95" d="100"/>
          <a:sy n="95" d="100"/>
        </p:scale>
        <p:origin x="184" y="46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507614-0687-6949-8263-E02E69526F45}" type="datetimeFigureOut">
              <a:rPr lang="en-US" smtClean="0"/>
              <a:t>1/25/22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F9C6C2-8032-734C-8C2D-73479B47D278}" type="slidenum">
              <a:rPr lang="en-US" smtClean="0"/>
              <a:t>‹#›</a:t>
            </a:fld>
            <a:endParaRPr lang="en-US"/>
          </a:p>
        </p:txBody>
      </p:sp>
    </p:spTree>
    <p:extLst>
      <p:ext uri="{BB962C8B-B14F-4D97-AF65-F5344CB8AC3E}">
        <p14:creationId xmlns:p14="http://schemas.microsoft.com/office/powerpoint/2010/main" val="22546227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FB7F5-5455-3646-A8ED-F979385FB0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4539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189" rtl="0" eaLnBrk="1" fontAlgn="base" latinLnBrk="0" hangingPunct="1">
              <a:lnSpc>
                <a:spcPct val="100000"/>
              </a:lnSpc>
              <a:spcBef>
                <a:spcPct val="0"/>
              </a:spcBef>
              <a:spcAft>
                <a:spcPct val="0"/>
              </a:spcAft>
              <a:buClrTx/>
              <a:buSzTx/>
              <a:buFontTx/>
              <a:buNone/>
              <a:tabLst/>
              <a:defRPr/>
            </a:pPr>
            <a:fld id="{EE16A021-B23E-6547-92F9-E2F3A979F9F2}"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cs typeface="Arial" charset="0"/>
              </a:rPr>
              <a:pPr marL="0" marR="0" lvl="0" indent="0" algn="r" defTabSz="457189" rtl="0" eaLnBrk="1" fontAlgn="base" latinLnBrk="0" hangingPunct="1">
                <a:lnSpc>
                  <a:spcPct val="100000"/>
                </a:lnSpc>
                <a:spcBef>
                  <a:spcPct val="0"/>
                </a:spcBef>
                <a:spcAft>
                  <a:spcPct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cs typeface="Arial" charset="0"/>
            </a:endParaRPr>
          </a:p>
        </p:txBody>
      </p:sp>
    </p:spTree>
    <p:extLst>
      <p:ext uri="{BB962C8B-B14F-4D97-AF65-F5344CB8AC3E}">
        <p14:creationId xmlns:p14="http://schemas.microsoft.com/office/powerpoint/2010/main" val="3456567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189" rtl="0" eaLnBrk="1" fontAlgn="base" latinLnBrk="0" hangingPunct="1">
              <a:lnSpc>
                <a:spcPct val="100000"/>
              </a:lnSpc>
              <a:spcBef>
                <a:spcPct val="0"/>
              </a:spcBef>
              <a:spcAft>
                <a:spcPct val="0"/>
              </a:spcAft>
              <a:buClrTx/>
              <a:buSzTx/>
              <a:buFontTx/>
              <a:buNone/>
              <a:tabLst/>
              <a:defRPr/>
            </a:pPr>
            <a:fld id="{EE16A021-B23E-6547-92F9-E2F3A979F9F2}"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cs typeface="Arial" charset="0"/>
              </a:rPr>
              <a:pPr marL="0" marR="0" lvl="0" indent="0" algn="r" defTabSz="457189"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cs typeface="Arial" charset="0"/>
            </a:endParaRPr>
          </a:p>
        </p:txBody>
      </p:sp>
    </p:spTree>
    <p:extLst>
      <p:ext uri="{BB962C8B-B14F-4D97-AF65-F5344CB8AC3E}">
        <p14:creationId xmlns:p14="http://schemas.microsoft.com/office/powerpoint/2010/main" val="1272116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build up the picture of this pipeline for changes, and see where the automation fits in. </a:t>
            </a:r>
          </a:p>
          <a:p>
            <a:endParaRPr lang="en-US" dirty="0"/>
          </a:p>
          <a:p>
            <a:r>
              <a:rPr lang="en-US" dirty="0"/>
              <a:t>We’ll begin with the build phase. </a:t>
            </a:r>
          </a:p>
          <a:p>
            <a:endParaRPr lang="en-US" dirty="0"/>
          </a:p>
          <a:p>
            <a:r>
              <a:rPr lang="en-US" dirty="0"/>
              <a:t>CP4I, out of the box, provides a simplistic way to for you to provide an integration (bar file) and deploy it into the container environment, which is excellent for rapid prototyping and getting a feel for the container environment. However, we recognize that you will likely have a more complex build process needs that are specific to your enterprise so you will want to develop a pipeline of your own. </a:t>
            </a:r>
          </a:p>
          <a:p>
            <a:endParaRPr lang="en-US" dirty="0"/>
          </a:p>
          <a:p>
            <a:r>
              <a:rPr lang="en-US" dirty="0"/>
              <a:t>Today you will likely have a build script of some sort to perform a number of key steps involved in taking your code from a source repository, pulling in any dependencies, validating it perhaps based on enterprise policies, packaging it ready for deployment, </a:t>
            </a:r>
            <a:r>
              <a:rPr lang="en-US" dirty="0" err="1"/>
              <a:t>peforming</a:t>
            </a:r>
            <a:r>
              <a:rPr lang="en-US" dirty="0"/>
              <a:t> tests against it and finally triggering a deployment.</a:t>
            </a:r>
          </a:p>
          <a:p>
            <a:r>
              <a:rPr lang="en-US" dirty="0"/>
              <a:t>In containers too you will need to perform all those steps, but you can leverage the container environment to help you. </a:t>
            </a:r>
          </a:p>
          <a:p>
            <a:pPr marL="171450" indent="-171450">
              <a:buFont typeface="Arial" panose="020B0604020202020204" pitchFamily="34" charset="0"/>
              <a:buChar char="•"/>
            </a:pPr>
            <a:r>
              <a:rPr lang="en-US" dirty="0"/>
              <a:t>You might for example need to run some product software to perform the compiling and packaging – you can run that up in a reliably consistent (immutable) container specially for the build rather than having to rely on a build environment being present. </a:t>
            </a:r>
          </a:p>
          <a:p>
            <a:pPr marL="171450" indent="-171450">
              <a:buFont typeface="Arial" panose="020B0604020202020204" pitchFamily="34" charset="0"/>
              <a:buChar char="•"/>
            </a:pPr>
            <a:r>
              <a:rPr lang="en-US" dirty="0"/>
              <a:t>You may need to set up some components to run tests, something to drive API requests for example, and perhaps some test stubs for your integration to work against during the tests. Again, these can be rapidly and </a:t>
            </a:r>
            <a:r>
              <a:rPr lang="en-US" dirty="0" err="1"/>
              <a:t>consistencly</a:t>
            </a:r>
            <a:r>
              <a:rPr lang="en-US" dirty="0"/>
              <a:t> provisioned in containers specifically for this build/test cycle. These can be trivially scaled up and down by the container platform without complex configuration. </a:t>
            </a:r>
          </a:p>
          <a:p>
            <a:pPr marL="171450" indent="-171450">
              <a:buFont typeface="Arial" panose="020B0604020202020204" pitchFamily="34" charset="0"/>
              <a:buChar char="•"/>
            </a:pPr>
            <a:r>
              <a:rPr lang="en-US" dirty="0"/>
              <a:t>At the end of the build pipeline, any intermediary containers you have created can be automatically destroyed, returning the underlying infrastructure resources back to the pool available to the platform.</a:t>
            </a:r>
          </a:p>
          <a:p>
            <a:endParaRPr lang="en-US" dirty="0"/>
          </a:p>
          <a:p>
            <a:r>
              <a:rPr lang="en-US" dirty="0"/>
              <a:t>Specifically for build automation, </a:t>
            </a:r>
            <a:r>
              <a:rPr lang="en-US" dirty="0" err="1"/>
              <a:t>Tekton</a:t>
            </a:r>
            <a:r>
              <a:rPr lang="en-US" dirty="0"/>
              <a:t> is provided in OCP. Jenkins is also provided due to its past popularity, but </a:t>
            </a:r>
            <a:r>
              <a:rPr lang="en-US" dirty="0" err="1"/>
              <a:t>Tekton</a:t>
            </a:r>
            <a:r>
              <a:rPr lang="en-US" dirty="0"/>
              <a:t> is becoming more popular due to its native understanding of the vocabulary of Kubernetes.  It knows where image repository, knows your namespaces, knows how to create OpenShift resources (routes, network policies that are CRDs unique to OCP) and more. So, it provides a much smarter starting point for accelerated creation of build and deploy pipelines then scripts, or indeed Jenkins. </a:t>
            </a:r>
          </a:p>
          <a:p>
            <a:endParaRPr lang="en-US" dirty="0"/>
          </a:p>
          <a:p>
            <a:r>
              <a:rPr lang="en-US" dirty="0"/>
              <a:t>When it comes to the actual deployment, although in principle we are simply </a:t>
            </a:r>
            <a:r>
              <a:rPr lang="en-US" dirty="0" err="1"/>
              <a:t>ahding</a:t>
            </a:r>
            <a:r>
              <a:rPr lang="en-US" dirty="0"/>
              <a:t> over a container image to the platform there is of course much more involved, just as you have in your releases to environments today</a:t>
            </a:r>
          </a:p>
          <a:p>
            <a:r>
              <a:rPr lang="en-US" dirty="0"/>
              <a:t>For example from a deployment perspective we need to </a:t>
            </a:r>
          </a:p>
          <a:p>
            <a:r>
              <a:rPr lang="en-US" dirty="0"/>
              <a:t> - Define access routes if your integration exposes itself as an API. </a:t>
            </a:r>
          </a:p>
          <a:p>
            <a:r>
              <a:rPr lang="en-US" dirty="0"/>
              <a:t> - Set up networking policies to enforce appropriate security on the deployed containers</a:t>
            </a:r>
          </a:p>
          <a:p>
            <a:r>
              <a:rPr lang="en-US" dirty="0"/>
              <a:t> - Allocate the defined </a:t>
            </a:r>
            <a:r>
              <a:rPr lang="en-US" dirty="0" err="1"/>
              <a:t>cpu</a:t>
            </a:r>
            <a:r>
              <a:rPr lang="en-US" dirty="0"/>
              <a:t>, memory, and for </a:t>
            </a:r>
            <a:r>
              <a:rPr lang="en-US" dirty="0" err="1"/>
              <a:t>compoennts</a:t>
            </a:r>
            <a:r>
              <a:rPr lang="en-US" dirty="0"/>
              <a:t> such as MQ, the right type of storage (MQ), </a:t>
            </a:r>
          </a:p>
          <a:p>
            <a:r>
              <a:rPr lang="en-US" dirty="0"/>
              <a:t> - Bind to the appropriate credentials via secrets and in the future, service bindings</a:t>
            </a:r>
          </a:p>
          <a:p>
            <a:r>
              <a:rPr lang="en-US" dirty="0"/>
              <a:t>Clearly we do not want to be doing all this manually, but or do we want people to write scripts to achieve this. This is why we have embraced the Operator framework, an open standard matured within OpenShift to provide a “digital assistant” to human operators that performs most of the hard work of deployment based on a set of parameters defined in a “custom resource definition” (CRD) – essentially a text file that is the high level “infrastructure as code” defining how you want the artefact deployed. </a:t>
            </a:r>
          </a:p>
          <a:p>
            <a:r>
              <a:rPr lang="en-US" dirty="0"/>
              <a:t>The operator automates not just the deployment, but also the ongoing operational needs of the component. </a:t>
            </a:r>
          </a:p>
          <a:p>
            <a:pPr marL="171450" indent="-171450">
              <a:buFontTx/>
              <a:buChar char="-"/>
            </a:pPr>
            <a:r>
              <a:rPr lang="en-US" dirty="0"/>
              <a:t>Ensuring the right number of replicas are created, </a:t>
            </a:r>
          </a:p>
          <a:p>
            <a:pPr marL="171450" indent="-171450">
              <a:buFontTx/>
              <a:buChar char="-"/>
            </a:pPr>
            <a:r>
              <a:rPr lang="en-US" dirty="0"/>
              <a:t>That they remain healthy</a:t>
            </a:r>
          </a:p>
          <a:p>
            <a:pPr marL="171450" indent="-171450">
              <a:buFontTx/>
              <a:buChar char="-"/>
            </a:pPr>
            <a:r>
              <a:rPr lang="en-US" dirty="0"/>
              <a:t>Replacing them if they are not</a:t>
            </a:r>
          </a:p>
          <a:p>
            <a:pPr marL="171450" indent="-171450">
              <a:buFontTx/>
              <a:buChar char="-"/>
            </a:pPr>
            <a:r>
              <a:rPr lang="en-US" dirty="0"/>
              <a:t>Scaling them up and down based on the replication policy in the CRD</a:t>
            </a:r>
          </a:p>
          <a:p>
            <a:pPr marL="171450" indent="-171450">
              <a:buFontTx/>
              <a:buChar char="-"/>
            </a:pPr>
            <a:r>
              <a:rPr lang="en-US" dirty="0"/>
              <a:t>Performing any recovery necessary including across zones etc. </a:t>
            </a:r>
          </a:p>
          <a:p>
            <a:r>
              <a:rPr lang="en-GB" sz="1000" dirty="0"/>
              <a:t>The operators also help with more subtle challenges such as migration between versions of the component’s underlying runtime</a:t>
            </a:r>
          </a:p>
          <a:p>
            <a:r>
              <a:rPr lang="en-GB" sz="1000" dirty="0"/>
              <a:t>The operators provide “guardrails” – if you ask the operator to do something stupid – e.g. deploy MQ with persistent queues with but the wrong storage class</a:t>
            </a:r>
          </a:p>
          <a:p>
            <a:r>
              <a:rPr lang="en-US" dirty="0"/>
              <a:t>So, in short, we’ve done what we can to remove/reduce the challenges associated with the adoption hurdle of lifecycle and deployment automation. </a:t>
            </a:r>
          </a:p>
          <a:p>
            <a:r>
              <a:rPr lang="en-US" dirty="0"/>
              <a:t>To complete the picture, we should also mention code automation, which is really not new. Ultimately this is what integration tooling has been striving to provide since its inception. Simplifying the creation of integration artefacts. But of course we can always add more capability here and we’ll see some of this as we go on to discuss how we are planning to make use of machine learning capabilities. </a:t>
            </a:r>
          </a:p>
          <a:p>
            <a:endParaRPr lang="en-US" dirty="0"/>
          </a:p>
        </p:txBody>
      </p:sp>
      <p:sp>
        <p:nvSpPr>
          <p:cNvPr id="4" name="Slide Number Placeholder 3"/>
          <p:cNvSpPr>
            <a:spLocks noGrp="1"/>
          </p:cNvSpPr>
          <p:nvPr>
            <p:ph type="sldNum" sz="quarter" idx="10"/>
          </p:nvPr>
        </p:nvSpPr>
        <p:spPr/>
        <p:txBody>
          <a:bodyPr/>
          <a:lstStyle/>
          <a:p>
            <a:pPr marL="0" marR="0" lvl="0" indent="0" algn="r" defTabSz="457189" rtl="0" eaLnBrk="1" fontAlgn="base" latinLnBrk="0" hangingPunct="1">
              <a:lnSpc>
                <a:spcPct val="100000"/>
              </a:lnSpc>
              <a:spcBef>
                <a:spcPct val="0"/>
              </a:spcBef>
              <a:spcAft>
                <a:spcPct val="0"/>
              </a:spcAft>
              <a:buClrTx/>
              <a:buSzTx/>
              <a:buFontTx/>
              <a:buNone/>
              <a:tabLst/>
              <a:defRPr/>
            </a:pPr>
            <a:fld id="{EE16A021-B23E-6547-92F9-E2F3A979F9F2}"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cs typeface="Arial" charset="0"/>
              </a:rPr>
              <a:pPr marL="0" marR="0" lvl="0" indent="0" algn="r" defTabSz="457189" rtl="0" eaLnBrk="1" fontAlgn="base" latinLnBrk="0" hangingPunct="1">
                <a:lnSpc>
                  <a:spcPct val="100000"/>
                </a:lnSpc>
                <a:spcBef>
                  <a:spcPct val="0"/>
                </a:spcBef>
                <a:spcAft>
                  <a:spcPct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cs typeface="Arial" charset="0"/>
            </a:endParaRPr>
          </a:p>
        </p:txBody>
      </p:sp>
    </p:spTree>
    <p:extLst>
      <p:ext uri="{BB962C8B-B14F-4D97-AF65-F5344CB8AC3E}">
        <p14:creationId xmlns:p14="http://schemas.microsoft.com/office/powerpoint/2010/main" val="3151876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F9C6C2-8032-734C-8C2D-73479B47D278}" type="slidenum">
              <a:rPr lang="en-US" smtClean="0"/>
              <a:t>25</a:t>
            </a:fld>
            <a:endParaRPr lang="en-US"/>
          </a:p>
        </p:txBody>
      </p:sp>
    </p:spTree>
    <p:extLst>
      <p:ext uri="{BB962C8B-B14F-4D97-AF65-F5344CB8AC3E}">
        <p14:creationId xmlns:p14="http://schemas.microsoft.com/office/powerpoint/2010/main" val="40990499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4.xml"/><Relationship Id="rId4" Type="http://schemas.microsoft.com/office/2007/relationships/hdphoto" Target="../media/hdphoto1.wdp"/></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S 2021 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pic>
        <p:nvPicPr>
          <p:cNvPr id="7"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191750" y="6257437"/>
            <a:ext cx="695452" cy="275721"/>
          </a:xfrm>
          <a:prstGeom prst="rect">
            <a:avLst/>
          </a:prstGeom>
        </p:spPr>
      </p:pic>
    </p:spTree>
    <p:extLst>
      <p:ext uri="{BB962C8B-B14F-4D97-AF65-F5344CB8AC3E}">
        <p14:creationId xmlns:p14="http://schemas.microsoft.com/office/powerpoint/2010/main" val="1093099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i="0">
                <a:latin typeface="+mn-lt"/>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mn-lt"/>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latin typeface="+mn-lt"/>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3490138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6_Copy + half-image_Left">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IBM Cloud / © 2020 IBM Corporation</a:t>
            </a:r>
            <a:endParaRPr lang="en-US" dirty="0">
              <a:solidFill>
                <a:srgbClr val="000000"/>
              </a:solidFill>
            </a:endParaRPr>
          </a:p>
        </p:txBody>
      </p:sp>
      <p:sp>
        <p:nvSpPr>
          <p:cNvPr id="6" name="Picture Placeholder 5"/>
          <p:cNvSpPr>
            <a:spLocks noGrp="1"/>
          </p:cNvSpPr>
          <p:nvPr>
            <p:ph type="pic" sz="quarter" idx="13"/>
          </p:nvPr>
        </p:nvSpPr>
        <p:spPr>
          <a:xfrm>
            <a:off x="0" y="0"/>
            <a:ext cx="6096000" cy="6858000"/>
          </a:xfrm>
          <a:solidFill>
            <a:schemeClr val="tx1"/>
          </a:solidFill>
        </p:spPr>
        <p:txBody>
          <a:bodyPr/>
          <a:lstStyle>
            <a:lvl1pPr>
              <a:defRPr sz="2133">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6400800" y="256033"/>
            <a:ext cx="5486400" cy="590931"/>
          </a:xfrm>
        </p:spPr>
        <p:txBody>
          <a:bodyPr>
            <a:spAutoFit/>
          </a:bodyPr>
          <a:lstStyle>
            <a:lvl1pPr>
              <a:defRPr sz="4267">
                <a:solidFill>
                  <a:schemeClr val="tx1"/>
                </a:solidFill>
              </a:defRPr>
            </a:lvl1pPr>
          </a:lstStyle>
          <a:p>
            <a:r>
              <a:rPr lang="en-US" dirty="0"/>
              <a:t>32pt title</a:t>
            </a:r>
          </a:p>
        </p:txBody>
      </p:sp>
      <p:sp>
        <p:nvSpPr>
          <p:cNvPr id="10" name="Text Placeholder 6"/>
          <p:cNvSpPr>
            <a:spLocks noGrp="1"/>
          </p:cNvSpPr>
          <p:nvPr>
            <p:ph type="body" sz="quarter" idx="16"/>
          </p:nvPr>
        </p:nvSpPr>
        <p:spPr>
          <a:xfrm>
            <a:off x="6400800" y="707138"/>
            <a:ext cx="5486400" cy="3467488"/>
          </a:xfrm>
        </p:spPr>
        <p:txBody>
          <a:bodyPr vert="horz" lIns="0" tIns="365760" rIns="0" bIns="0" rtlCol="0">
            <a:spAutoFit/>
          </a:bodyPr>
          <a:lstStyle>
            <a:lvl1pPr>
              <a:defRPr lang="en-US" sz="3200" dirty="0" smtClean="0">
                <a:solidFill>
                  <a:schemeClr val="tx1"/>
                </a:solidFill>
              </a:defRPr>
            </a:lvl1pPr>
            <a:lvl2pPr>
              <a:defRPr lang="en-US" sz="3200" dirty="0" smtClean="0">
                <a:solidFill>
                  <a:schemeClr val="tx1"/>
                </a:solidFill>
              </a:defRPr>
            </a:lvl2pPr>
            <a:lvl3pPr>
              <a:defRPr lang="en-US" sz="2933" dirty="0" smtClean="0">
                <a:solidFill>
                  <a:schemeClr val="tx1"/>
                </a:solidFill>
              </a:defRPr>
            </a:lvl3pPr>
            <a:lvl4pPr>
              <a:defRPr lang="en-US" sz="2933" dirty="0" smtClean="0">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6056108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6_Copy + 1/4 Image_Right">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IBM Cloud / © 2020 IBM Corporation</a:t>
            </a:r>
            <a:endParaRPr lang="en-US" dirty="0">
              <a:solidFill>
                <a:srgbClr val="000000"/>
              </a:solidFill>
            </a:endParaRPr>
          </a:p>
        </p:txBody>
      </p:sp>
      <p:sp>
        <p:nvSpPr>
          <p:cNvPr id="6" name="Picture Placeholder 5"/>
          <p:cNvSpPr>
            <a:spLocks noGrp="1"/>
          </p:cNvSpPr>
          <p:nvPr>
            <p:ph type="pic" sz="quarter" idx="13"/>
          </p:nvPr>
        </p:nvSpPr>
        <p:spPr>
          <a:xfrm>
            <a:off x="9144000" y="0"/>
            <a:ext cx="3048000" cy="6858000"/>
          </a:xfrm>
          <a:solidFill>
            <a:schemeClr val="tx1"/>
          </a:solidFill>
        </p:spPr>
        <p:txBody>
          <a:bodyPr/>
          <a:lstStyle>
            <a:lvl1pPr>
              <a:defRPr sz="2133">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304800" y="256033"/>
            <a:ext cx="7349067" cy="590931"/>
          </a:xfrm>
        </p:spPr>
        <p:txBody>
          <a:bodyPr wrap="square">
            <a:spAutoFit/>
          </a:bodyPr>
          <a:lstStyle>
            <a:lvl1pPr>
              <a:defRPr sz="4267">
                <a:solidFill>
                  <a:schemeClr val="tx1"/>
                </a:solidFill>
              </a:defRPr>
            </a:lvl1pPr>
          </a:lstStyle>
          <a:p>
            <a:r>
              <a:rPr lang="en-US" dirty="0"/>
              <a:t>32pt title</a:t>
            </a:r>
          </a:p>
        </p:txBody>
      </p:sp>
      <p:sp>
        <p:nvSpPr>
          <p:cNvPr id="10" name="Text Placeholder 6"/>
          <p:cNvSpPr>
            <a:spLocks noGrp="1"/>
          </p:cNvSpPr>
          <p:nvPr>
            <p:ph type="body" sz="quarter" idx="16"/>
          </p:nvPr>
        </p:nvSpPr>
        <p:spPr>
          <a:xfrm>
            <a:off x="304800" y="707138"/>
            <a:ext cx="7349067" cy="2975045"/>
          </a:xfrm>
        </p:spPr>
        <p:txBody>
          <a:bodyPr vert="horz" lIns="0" tIns="365760" rIns="0" bIns="0" rtlCol="0">
            <a:spAutoFit/>
          </a:bodyPr>
          <a:lstStyle>
            <a:lvl1pPr>
              <a:defRPr lang="en-US" sz="3200" dirty="0" smtClean="0"/>
            </a:lvl1pPr>
            <a:lvl2pPr>
              <a:defRPr lang="en-US" sz="3200" dirty="0" smtClean="0"/>
            </a:lvl2pPr>
            <a:lvl3pPr>
              <a:defRPr lang="en-US" sz="2933" dirty="0" smtClean="0"/>
            </a:lvl3pPr>
            <a:lvl4pPr>
              <a:defRPr lang="en-US" sz="2933" dirty="0" smtClean="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6274985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6_Copy + 1/4 Image_Left">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IBM Cloud / © 2020 IBM Corporation</a:t>
            </a:r>
            <a:endParaRPr lang="en-US" dirty="0">
              <a:solidFill>
                <a:srgbClr val="000000"/>
              </a:solidFill>
            </a:endParaRPr>
          </a:p>
        </p:txBody>
      </p:sp>
      <p:sp>
        <p:nvSpPr>
          <p:cNvPr id="6" name="Picture Placeholder 5"/>
          <p:cNvSpPr>
            <a:spLocks noGrp="1"/>
          </p:cNvSpPr>
          <p:nvPr>
            <p:ph type="pic" sz="quarter" idx="13"/>
          </p:nvPr>
        </p:nvSpPr>
        <p:spPr>
          <a:xfrm>
            <a:off x="0" y="0"/>
            <a:ext cx="3048000" cy="6858000"/>
          </a:xfrm>
          <a:solidFill>
            <a:schemeClr val="tx1"/>
          </a:solidFill>
        </p:spPr>
        <p:txBody>
          <a:bodyPr/>
          <a:lstStyle>
            <a:lvl1pPr>
              <a:defRPr sz="2133">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3352801" y="256033"/>
            <a:ext cx="7349067" cy="590931"/>
          </a:xfrm>
        </p:spPr>
        <p:txBody>
          <a:bodyPr wrap="square">
            <a:spAutoFit/>
          </a:bodyPr>
          <a:lstStyle>
            <a:lvl1pPr>
              <a:defRPr sz="4267" baseline="0">
                <a:solidFill>
                  <a:schemeClr val="tx1"/>
                </a:solidFill>
              </a:defRPr>
            </a:lvl1pPr>
          </a:lstStyle>
          <a:p>
            <a:r>
              <a:rPr lang="en-US" dirty="0"/>
              <a:t>32pt title</a:t>
            </a:r>
          </a:p>
        </p:txBody>
      </p:sp>
      <p:sp>
        <p:nvSpPr>
          <p:cNvPr id="10" name="Text Placeholder 6"/>
          <p:cNvSpPr>
            <a:spLocks noGrp="1"/>
          </p:cNvSpPr>
          <p:nvPr>
            <p:ph type="body" sz="quarter" idx="16"/>
          </p:nvPr>
        </p:nvSpPr>
        <p:spPr>
          <a:xfrm>
            <a:off x="3352801" y="707138"/>
            <a:ext cx="7349067" cy="2975045"/>
          </a:xfrm>
        </p:spPr>
        <p:txBody>
          <a:bodyPr vert="horz" lIns="0" tIns="365760" rIns="0" bIns="0" rtlCol="0">
            <a:spAutoFit/>
          </a:bodyPr>
          <a:lstStyle>
            <a:lvl1pPr>
              <a:defRPr lang="en-US" sz="3200" dirty="0" smtClean="0"/>
            </a:lvl1pPr>
            <a:lvl2pPr>
              <a:defRPr lang="en-US" sz="3200" dirty="0" smtClean="0"/>
            </a:lvl2pPr>
            <a:lvl3pPr>
              <a:defRPr lang="en-US" sz="2933" dirty="0" smtClean="0"/>
            </a:lvl3pPr>
            <a:lvl4pPr>
              <a:defRPr lang="en-US" sz="2933" dirty="0" smtClean="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3278633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6_Bar Blue70_L">
    <p:bg>
      <p:bgPr>
        <a:solidFill>
          <a:srgbClr val="EBEBEB"/>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3048000" cy="6858000"/>
          </a:xfrm>
          <a:prstGeom prst="rect">
            <a:avLst/>
          </a:prstGeom>
          <a:solidFill>
            <a:srgbClr val="054ADA"/>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IBM Cloud / © 2020 IBM Corporation</a:t>
            </a:r>
            <a:endParaRPr lang="en-US" dirty="0">
              <a:solidFill>
                <a:srgbClr val="000000"/>
              </a:solidFill>
            </a:endParaRPr>
          </a:p>
        </p:txBody>
      </p:sp>
      <p:sp>
        <p:nvSpPr>
          <p:cNvPr id="8" name="Title 1"/>
          <p:cNvSpPr>
            <a:spLocks noGrp="1"/>
          </p:cNvSpPr>
          <p:nvPr>
            <p:ph type="title" hasCustomPrompt="1"/>
          </p:nvPr>
        </p:nvSpPr>
        <p:spPr>
          <a:xfrm>
            <a:off x="304800" y="261395"/>
            <a:ext cx="2438400" cy="5988135"/>
          </a:xfrm>
        </p:spPr>
        <p:txBody>
          <a:bodyPr vert="horz" wrap="square" lIns="0" tIns="0" rIns="0" bIns="0" rtlCol="0" anchor="t" anchorCtr="0">
            <a:noAutofit/>
          </a:bodyPr>
          <a:lstStyle>
            <a:lvl1pPr>
              <a:defRPr lang="en-US" sz="3733" baseline="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57206932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6_Bar_Blue70_3/4Photo_R">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3048000" cy="6858000"/>
          </a:xfrm>
          <a:prstGeom prst="rect">
            <a:avLst/>
          </a:prstGeom>
          <a:solidFill>
            <a:srgbClr val="054ADA"/>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IBM Cloud / © 2020 IBM Corporation</a:t>
            </a:r>
            <a:endParaRPr lang="en-US" dirty="0">
              <a:solidFill>
                <a:srgbClr val="000000"/>
              </a:solidFill>
            </a:endParaRPr>
          </a:p>
        </p:txBody>
      </p:sp>
      <p:sp>
        <p:nvSpPr>
          <p:cNvPr id="8" name="Picture Placeholder 5"/>
          <p:cNvSpPr>
            <a:spLocks noGrp="1"/>
          </p:cNvSpPr>
          <p:nvPr>
            <p:ph type="pic" sz="quarter" idx="13"/>
          </p:nvPr>
        </p:nvSpPr>
        <p:spPr>
          <a:xfrm>
            <a:off x="3048000" y="0"/>
            <a:ext cx="9144000" cy="6858000"/>
          </a:xfrm>
          <a:solidFill>
            <a:schemeClr val="tx1"/>
          </a:solidFill>
        </p:spPr>
        <p:txBody>
          <a:bodyPr/>
          <a:lstStyle>
            <a:lvl1pPr>
              <a:defRPr sz="2133">
                <a:solidFill>
                  <a:schemeClr val="bg2"/>
                </a:solidFill>
              </a:defRPr>
            </a:lvl1pPr>
          </a:lstStyle>
          <a:p>
            <a:r>
              <a:rPr lang="en-US" dirty="0"/>
              <a:t>Drag picture to placeholder or click icon to add</a:t>
            </a:r>
          </a:p>
        </p:txBody>
      </p:sp>
      <p:sp>
        <p:nvSpPr>
          <p:cNvPr id="10" name="Title 1"/>
          <p:cNvSpPr>
            <a:spLocks noGrp="1"/>
          </p:cNvSpPr>
          <p:nvPr>
            <p:ph type="title" hasCustomPrompt="1"/>
          </p:nvPr>
        </p:nvSpPr>
        <p:spPr>
          <a:xfrm>
            <a:off x="304800" y="261395"/>
            <a:ext cx="2438400" cy="5988135"/>
          </a:xfrm>
        </p:spPr>
        <p:txBody>
          <a:bodyPr vert="horz" wrap="square" lIns="0" tIns="0" rIns="0" bIns="0" rtlCol="0" anchor="t" anchorCtr="0">
            <a:noAutofit/>
          </a:bodyPr>
          <a:lstStyle>
            <a:lvl1pPr>
              <a:defRPr lang="en-US" sz="3733">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234550480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6_Bar Blue70_R">
    <p:bg>
      <p:bgPr>
        <a:solidFill>
          <a:srgbClr val="EBEBEB"/>
        </a:solidFill>
        <a:effectLst/>
      </p:bgPr>
    </p:bg>
    <p:spTree>
      <p:nvGrpSpPr>
        <p:cNvPr id="1" name=""/>
        <p:cNvGrpSpPr/>
        <p:nvPr/>
      </p:nvGrpSpPr>
      <p:grpSpPr>
        <a:xfrm>
          <a:off x="0" y="0"/>
          <a:ext cx="0" cy="0"/>
          <a:chOff x="0" y="0"/>
          <a:chExt cx="0" cy="0"/>
        </a:xfrm>
      </p:grpSpPr>
      <p:sp>
        <p:nvSpPr>
          <p:cNvPr id="6" name="Rectangle 5"/>
          <p:cNvSpPr/>
          <p:nvPr userDrawn="1"/>
        </p:nvSpPr>
        <p:spPr>
          <a:xfrm>
            <a:off x="9144000" y="0"/>
            <a:ext cx="3048000" cy="6858000"/>
          </a:xfrm>
          <a:prstGeom prst="rect">
            <a:avLst/>
          </a:prstGeom>
          <a:solidFill>
            <a:srgbClr val="054ADA"/>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IBM Cloud / © 2020 IBM Corporation</a:t>
            </a:r>
            <a:endParaRPr lang="en-US" dirty="0">
              <a:solidFill>
                <a:srgbClr val="000000"/>
              </a:solidFill>
            </a:endParaRPr>
          </a:p>
        </p:txBody>
      </p:sp>
      <p:sp>
        <p:nvSpPr>
          <p:cNvPr id="8" name="Title 1"/>
          <p:cNvSpPr>
            <a:spLocks noGrp="1"/>
          </p:cNvSpPr>
          <p:nvPr>
            <p:ph type="title" hasCustomPrompt="1"/>
          </p:nvPr>
        </p:nvSpPr>
        <p:spPr>
          <a:xfrm>
            <a:off x="9448800" y="261395"/>
            <a:ext cx="2438400" cy="5988135"/>
          </a:xfrm>
        </p:spPr>
        <p:txBody>
          <a:bodyPr vert="horz" wrap="square" lIns="0" tIns="0" rIns="0" bIns="0" rtlCol="0" anchor="t" anchorCtr="0">
            <a:noAutofit/>
          </a:bodyPr>
          <a:lstStyle>
            <a:lvl1pPr>
              <a:defRPr lang="en-US" sz="3733">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200894510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6_Bar_Blue70_3/4Photo_L">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9144000" y="0"/>
            <a:ext cx="3048000" cy="6858000"/>
          </a:xfrm>
          <a:prstGeom prst="rect">
            <a:avLst/>
          </a:prstGeom>
          <a:solidFill>
            <a:srgbClr val="054ADA"/>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IBM Cloud / © 2020 IBM Corporation</a:t>
            </a:r>
            <a:endParaRPr lang="en-US" dirty="0">
              <a:solidFill>
                <a:srgbClr val="000000"/>
              </a:solidFill>
            </a:endParaRPr>
          </a:p>
        </p:txBody>
      </p:sp>
      <p:sp>
        <p:nvSpPr>
          <p:cNvPr id="8" name="Picture Placeholder 5"/>
          <p:cNvSpPr>
            <a:spLocks noGrp="1"/>
          </p:cNvSpPr>
          <p:nvPr>
            <p:ph type="pic" sz="quarter" idx="13"/>
          </p:nvPr>
        </p:nvSpPr>
        <p:spPr>
          <a:xfrm>
            <a:off x="0" y="0"/>
            <a:ext cx="9144000" cy="6858000"/>
          </a:xfrm>
          <a:solidFill>
            <a:schemeClr val="tx1"/>
          </a:solidFill>
        </p:spPr>
        <p:txBody>
          <a:bodyPr/>
          <a:lstStyle>
            <a:lvl1pPr>
              <a:defRPr sz="2133">
                <a:solidFill>
                  <a:schemeClr val="bg2"/>
                </a:solidFill>
              </a:defRPr>
            </a:lvl1pPr>
          </a:lstStyle>
          <a:p>
            <a:r>
              <a:rPr lang="en-US" dirty="0"/>
              <a:t>Drag picture to placeholder or click icon to add</a:t>
            </a:r>
          </a:p>
        </p:txBody>
      </p:sp>
      <p:sp>
        <p:nvSpPr>
          <p:cNvPr id="10" name="Title 1"/>
          <p:cNvSpPr>
            <a:spLocks noGrp="1"/>
          </p:cNvSpPr>
          <p:nvPr>
            <p:ph type="title" hasCustomPrompt="1"/>
          </p:nvPr>
        </p:nvSpPr>
        <p:spPr>
          <a:xfrm>
            <a:off x="9448800" y="261395"/>
            <a:ext cx="2438400" cy="5988135"/>
          </a:xfrm>
        </p:spPr>
        <p:txBody>
          <a:bodyPr vert="horz" wrap="square" lIns="0" tIns="0" rIns="0" bIns="0" rtlCol="0" anchor="t" anchorCtr="0">
            <a:noAutofit/>
          </a:bodyPr>
          <a:lstStyle>
            <a:lvl1pPr>
              <a:defRPr lang="en-US" sz="3733">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152514011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6_Bar_Gray70_Left">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3048000" cy="6858000"/>
          </a:xfrm>
          <a:prstGeom prst="rect">
            <a:avLst/>
          </a:prstGeom>
          <a:solidFill>
            <a:srgbClr val="565656"/>
          </a:solidFill>
        </p:spPr>
        <p:txBody>
          <a:bodyPr wrap="square" lIns="0" tIns="0" rIns="0" bIns="0" rtlCol="0" anchor="ctr">
            <a:noAutofit/>
          </a:bodyPr>
          <a:lstStyle/>
          <a:p>
            <a:pPr algn="ctr"/>
            <a:endParaRPr lang="en-US" sz="1600" dirty="0">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IBM Cloud / © 2020 IBM Corporation</a:t>
            </a:r>
            <a:endParaRPr lang="en-US" dirty="0">
              <a:solidFill>
                <a:srgbClr val="000000"/>
              </a:solidFill>
            </a:endParaRPr>
          </a:p>
        </p:txBody>
      </p:sp>
      <p:sp>
        <p:nvSpPr>
          <p:cNvPr id="7" name="Title 1"/>
          <p:cNvSpPr>
            <a:spLocks noGrp="1"/>
          </p:cNvSpPr>
          <p:nvPr>
            <p:ph type="title" hasCustomPrompt="1"/>
          </p:nvPr>
        </p:nvSpPr>
        <p:spPr>
          <a:xfrm>
            <a:off x="304800" y="261395"/>
            <a:ext cx="2438400" cy="5988135"/>
          </a:xfrm>
        </p:spPr>
        <p:txBody>
          <a:bodyPr vert="horz" wrap="square" lIns="0" tIns="0" rIns="0" bIns="0" rtlCol="0" anchor="t" anchorCtr="0">
            <a:noAutofit/>
          </a:bodyPr>
          <a:lstStyle>
            <a:lvl1pPr>
              <a:defRPr lang="en-US" sz="3733">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227642089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6_Bar Gray70_3/4Photo_R">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3048000" cy="6858000"/>
          </a:xfrm>
          <a:prstGeom prst="rect">
            <a:avLst/>
          </a:prstGeom>
          <a:solidFill>
            <a:srgbClr val="565656"/>
          </a:solidFill>
        </p:spPr>
        <p:txBody>
          <a:bodyPr wrap="square" lIns="0" tIns="0" rIns="0" bIns="0" rtlCol="0" anchor="ctr">
            <a:noAutofit/>
          </a:bodyPr>
          <a:lstStyle/>
          <a:p>
            <a:pPr algn="ctr"/>
            <a:endParaRPr lang="en-US" sz="1600" dirty="0">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IBM Cloud / © 2020 IBM Corporation</a:t>
            </a:r>
            <a:endParaRPr lang="en-US" dirty="0">
              <a:solidFill>
                <a:srgbClr val="000000"/>
              </a:solidFill>
            </a:endParaRPr>
          </a:p>
        </p:txBody>
      </p:sp>
      <p:sp>
        <p:nvSpPr>
          <p:cNvPr id="8" name="Picture Placeholder 5"/>
          <p:cNvSpPr>
            <a:spLocks noGrp="1"/>
          </p:cNvSpPr>
          <p:nvPr>
            <p:ph type="pic" sz="quarter" idx="13"/>
          </p:nvPr>
        </p:nvSpPr>
        <p:spPr>
          <a:xfrm>
            <a:off x="3048000" y="0"/>
            <a:ext cx="9144000" cy="6858000"/>
          </a:xfrm>
          <a:solidFill>
            <a:schemeClr val="tx1"/>
          </a:solidFill>
        </p:spPr>
        <p:txBody>
          <a:bodyPr/>
          <a:lstStyle>
            <a:lvl1pPr>
              <a:defRPr sz="2133">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304800" y="261395"/>
            <a:ext cx="2438400" cy="5988135"/>
          </a:xfrm>
        </p:spPr>
        <p:txBody>
          <a:bodyPr vert="horz" wrap="square" lIns="0" tIns="0" rIns="0" bIns="0" rtlCol="0" anchor="t" anchorCtr="0">
            <a:noAutofit/>
          </a:bodyPr>
          <a:lstStyle>
            <a:lvl1pPr>
              <a:defRPr lang="en-US" sz="3733">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268861389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6_Bar Gray70_Right">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9144000" y="0"/>
            <a:ext cx="3048000" cy="6858000"/>
          </a:xfrm>
          <a:prstGeom prst="rect">
            <a:avLst/>
          </a:prstGeom>
          <a:solidFill>
            <a:srgbClr val="565656"/>
          </a:solidFill>
        </p:spPr>
        <p:txBody>
          <a:bodyPr wrap="square" lIns="0" tIns="0" rIns="0" bIns="0" rtlCol="0" anchor="ctr">
            <a:noAutofit/>
          </a:bodyPr>
          <a:lstStyle/>
          <a:p>
            <a:pPr algn="ctr"/>
            <a:endParaRPr lang="en-US" sz="1600" dirty="0">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IBM Cloud / © 2020 IBM Corporation</a:t>
            </a:r>
            <a:endParaRPr lang="en-US" dirty="0">
              <a:solidFill>
                <a:srgbClr val="000000"/>
              </a:solidFill>
            </a:endParaRPr>
          </a:p>
        </p:txBody>
      </p:sp>
      <p:sp>
        <p:nvSpPr>
          <p:cNvPr id="7" name="Title 1"/>
          <p:cNvSpPr>
            <a:spLocks noGrp="1"/>
          </p:cNvSpPr>
          <p:nvPr>
            <p:ph type="title" hasCustomPrompt="1"/>
          </p:nvPr>
        </p:nvSpPr>
        <p:spPr>
          <a:xfrm>
            <a:off x="9448800" y="261395"/>
            <a:ext cx="2438400" cy="5988135"/>
          </a:xfrm>
        </p:spPr>
        <p:txBody>
          <a:bodyPr vert="horz" wrap="square" lIns="0" tIns="0" rIns="0" bIns="0" rtlCol="0" anchor="t" anchorCtr="0">
            <a:noAutofit/>
          </a:bodyPr>
          <a:lstStyle>
            <a:lvl1pPr>
              <a:defRPr lang="en-US" sz="3733">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2896575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S 2021 Big Text">
    <p:spTree>
      <p:nvGrpSpPr>
        <p:cNvPr id="1" name=""/>
        <p:cNvGrpSpPr/>
        <p:nvPr/>
      </p:nvGrpSpPr>
      <p:grpSpPr>
        <a:xfrm>
          <a:off x="0" y="0"/>
          <a:ext cx="0" cy="0"/>
          <a:chOff x="0" y="0"/>
          <a:chExt cx="0" cy="0"/>
        </a:xfrm>
      </p:grpSpPr>
      <p:pic>
        <p:nvPicPr>
          <p:cNvPr id="7" name="Image" descr="Image">
            <a:extLst>
              <a:ext uri="{FF2B5EF4-FFF2-40B4-BE49-F238E27FC236}">
                <a16:creationId xmlns:a16="http://schemas.microsoft.com/office/drawing/2014/main" id="{DF1A44A5-FDD2-8F44-B4F1-E3D48F590BBE}"/>
              </a:ext>
            </a:extLst>
          </p:cNvPr>
          <p:cNvPicPr>
            <a:picLocks noChangeAspect="1"/>
          </p:cNvPicPr>
          <p:nvPr userDrawn="1"/>
        </p:nvPicPr>
        <p:blipFill>
          <a:blip r:embed="rId2"/>
          <a:stretch>
            <a:fillRect/>
          </a:stretch>
        </p:blipFill>
        <p:spPr>
          <a:xfrm rot="5400000" flipH="1">
            <a:off x="2641180" y="-2691977"/>
            <a:ext cx="6909641" cy="12242804"/>
          </a:xfrm>
          <a:prstGeom prst="rect">
            <a:avLst/>
          </a:prstGeom>
          <a:ln w="12700">
            <a:miter lim="400000"/>
          </a:ln>
        </p:spPr>
      </p:pic>
      <p:pic>
        <p:nvPicPr>
          <p:cNvPr id="6" name="Asset 26@4x.png" descr="Asset 26@4x.png">
            <a:extLst>
              <a:ext uri="{FF2B5EF4-FFF2-40B4-BE49-F238E27FC236}">
                <a16:creationId xmlns:a16="http://schemas.microsoft.com/office/drawing/2014/main" id="{99D5397A-CD0B-CA47-AE08-B07034E81FAF}"/>
              </a:ext>
            </a:extLst>
          </p:cNvPr>
          <p:cNvPicPr>
            <a:picLocks noChangeAspect="1"/>
          </p:cNvPicPr>
          <p:nvPr userDrawn="1"/>
        </p:nvPicPr>
        <p:blipFill>
          <a:blip r:embed="rId3">
            <a:alphaModFix amt="30000"/>
          </a:blip>
          <a:stretch>
            <a:fillRect/>
          </a:stretch>
        </p:blipFill>
        <p:spPr>
          <a:xfrm>
            <a:off x="-39553" y="847"/>
            <a:ext cx="12271104" cy="6883399"/>
          </a:xfrm>
          <a:prstGeom prst="rect">
            <a:avLst/>
          </a:prstGeom>
          <a:ln w="12700">
            <a:miter lim="400000"/>
          </a:ln>
        </p:spPr>
      </p:pic>
      <p:sp>
        <p:nvSpPr>
          <p:cNvPr id="2" name="Title"/>
          <p:cNvSpPr>
            <a:spLocks noGrp="1"/>
          </p:cNvSpPr>
          <p:nvPr>
            <p:ph type="title"/>
          </p:nvPr>
        </p:nvSpPr>
        <p:spPr>
          <a:xfrm>
            <a:off x="182882" y="121920"/>
            <a:ext cx="11704229" cy="5872480"/>
          </a:xfrm>
        </p:spPr>
        <p:txBody>
          <a:bodyPr/>
          <a:lstStyle>
            <a:lvl1pPr>
              <a:defRPr sz="12800" b="1" i="0">
                <a:latin typeface="+mn-lt"/>
              </a:defRPr>
            </a:lvl1pPr>
          </a:lstStyle>
          <a:p>
            <a:r>
              <a:rPr lang="en-US"/>
              <a:t>Click to edit Master title style</a:t>
            </a:r>
            <a:endParaRPr lang="en-US" dirty="0"/>
          </a:p>
        </p:txBody>
      </p:sp>
      <p:sp>
        <p:nvSpPr>
          <p:cNvPr id="4" name="Slide Number Placeholder"/>
          <p:cNvSpPr>
            <a:spLocks noGrp="1"/>
          </p:cNvSpPr>
          <p:nvPr>
            <p:ph type="sldNum" sz="quarter" idx="11"/>
          </p:nvPr>
        </p:nvSpPr>
        <p:spPr/>
        <p:txBody>
          <a:bodyPr/>
          <a:lstStyle>
            <a:lvl1pPr>
              <a:defRPr>
                <a:latin typeface="+mn-lt"/>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2676513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6_Bar Gray70_3/4Photo_L">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9144000" y="0"/>
            <a:ext cx="3048000" cy="6858000"/>
          </a:xfrm>
          <a:prstGeom prst="rect">
            <a:avLst/>
          </a:prstGeom>
          <a:solidFill>
            <a:srgbClr val="565656"/>
          </a:solidFill>
        </p:spPr>
        <p:txBody>
          <a:bodyPr wrap="square" lIns="0" tIns="0" rIns="0" bIns="0" rtlCol="0" anchor="ctr">
            <a:noAutofit/>
          </a:bodyPr>
          <a:lstStyle/>
          <a:p>
            <a:pPr algn="ctr"/>
            <a:endParaRPr lang="en-US" sz="1600" dirty="0">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IBM Cloud / © 2020 IBM Corporation</a:t>
            </a:r>
            <a:endParaRPr lang="en-US" dirty="0">
              <a:solidFill>
                <a:srgbClr val="000000"/>
              </a:solidFill>
            </a:endParaRPr>
          </a:p>
        </p:txBody>
      </p:sp>
      <p:sp>
        <p:nvSpPr>
          <p:cNvPr id="8" name="Picture Placeholder 5"/>
          <p:cNvSpPr>
            <a:spLocks noGrp="1"/>
          </p:cNvSpPr>
          <p:nvPr>
            <p:ph type="pic" sz="quarter" idx="13"/>
          </p:nvPr>
        </p:nvSpPr>
        <p:spPr>
          <a:xfrm>
            <a:off x="0" y="0"/>
            <a:ext cx="9144000" cy="6858000"/>
          </a:xfrm>
          <a:solidFill>
            <a:schemeClr val="tx1"/>
          </a:solidFill>
        </p:spPr>
        <p:txBody>
          <a:bodyPr/>
          <a:lstStyle>
            <a:lvl1pPr>
              <a:defRPr sz="2133">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9448800" y="261395"/>
            <a:ext cx="2438400" cy="5988135"/>
          </a:xfrm>
        </p:spPr>
        <p:txBody>
          <a:bodyPr vert="horz" wrap="square" lIns="0" tIns="0" rIns="0" bIns="0" rtlCol="0" anchor="t" anchorCtr="0">
            <a:noAutofit/>
          </a:bodyPr>
          <a:lstStyle>
            <a:lvl1pPr>
              <a:defRPr lang="en-US" sz="3733">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403896879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6_Half Copy + 3 Box">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9144000" y="6858000"/>
            <a:ext cx="2743200" cy="182880"/>
          </a:xfrm>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2020 IBM Corporation</a:t>
            </a:r>
            <a:endParaRPr lang="en-US" dirty="0">
              <a:solidFill>
                <a:srgbClr val="000000"/>
              </a:solidFill>
            </a:endParaRPr>
          </a:p>
        </p:txBody>
      </p:sp>
      <p:sp>
        <p:nvSpPr>
          <p:cNvPr id="12" name="Text Placeholder 11"/>
          <p:cNvSpPr>
            <a:spLocks noGrp="1"/>
          </p:cNvSpPr>
          <p:nvPr>
            <p:ph type="body" sz="quarter" idx="13" hasCustomPrompt="1"/>
          </p:nvPr>
        </p:nvSpPr>
        <p:spPr>
          <a:xfrm>
            <a:off x="304800" y="194735"/>
            <a:ext cx="5486400" cy="656591"/>
          </a:xfrm>
        </p:spPr>
        <p:txBody>
          <a:bodyPr>
            <a:spAutoFit/>
          </a:bodyPr>
          <a:lstStyle>
            <a:lvl1pPr>
              <a:defRPr sz="4267">
                <a:solidFill>
                  <a:schemeClr val="tx1"/>
                </a:solidFill>
              </a:defRPr>
            </a:lvl1pPr>
          </a:lstStyle>
          <a:p>
            <a:pPr lvl="0"/>
            <a:r>
              <a:rPr lang="en-US" dirty="0"/>
              <a:t>32pt title</a:t>
            </a:r>
          </a:p>
        </p:txBody>
      </p:sp>
      <p:sp>
        <p:nvSpPr>
          <p:cNvPr id="7" name="Text Placeholder 6"/>
          <p:cNvSpPr>
            <a:spLocks noGrp="1"/>
          </p:cNvSpPr>
          <p:nvPr>
            <p:ph type="body" sz="quarter" idx="14"/>
          </p:nvPr>
        </p:nvSpPr>
        <p:spPr>
          <a:xfrm>
            <a:off x="304800" y="709507"/>
            <a:ext cx="5486400" cy="2410916"/>
          </a:xfrm>
        </p:spPr>
        <p:txBody>
          <a:bodyPr vert="horz" lIns="0" tIns="365760" rIns="0" bIns="0" rtlCol="0">
            <a:noAutofit/>
          </a:bodyPr>
          <a:lstStyle>
            <a:lvl1pPr>
              <a:defRPr lang="en-US" sz="3200" dirty="0" smtClean="0"/>
            </a:lvl1pPr>
            <a:lvl2pPr>
              <a:defRPr lang="en-US" sz="3200" dirty="0" smtClean="0"/>
            </a:lvl2pPr>
            <a:lvl3pPr>
              <a:defRPr lang="en-US" sz="2933" dirty="0" smtClean="0"/>
            </a:lvl3pPr>
            <a:lvl4pPr>
              <a:defRPr lang="en-US" sz="2933" dirty="0" smtClean="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Content Placeholder 13"/>
          <p:cNvSpPr>
            <a:spLocks noGrp="1"/>
          </p:cNvSpPr>
          <p:nvPr>
            <p:ph sz="quarter" idx="17"/>
          </p:nvPr>
        </p:nvSpPr>
        <p:spPr>
          <a:xfrm>
            <a:off x="6096001" y="3429000"/>
            <a:ext cx="6096000" cy="3429000"/>
          </a:xfrm>
          <a:solidFill>
            <a:schemeClr val="accent2"/>
          </a:solidFill>
        </p:spPr>
        <p:txBody>
          <a:bodyPr vert="horz" lIns="228600" tIns="192024" rIns="228600" bIns="228600" rtlCol="0">
            <a:noAutofit/>
          </a:bodyPr>
          <a:lstStyle>
            <a:lvl1pPr>
              <a:defRPr lang="en-US" sz="1867" smtClean="0">
                <a:solidFill>
                  <a:schemeClr val="bg2"/>
                </a:solidFill>
              </a:defRPr>
            </a:lvl1pPr>
          </a:lstStyle>
          <a:p>
            <a:pPr lvl="0"/>
            <a:r>
              <a:rPr lang="en-US"/>
              <a:t>Click to edit Master text styles</a:t>
            </a:r>
          </a:p>
        </p:txBody>
      </p:sp>
      <p:sp>
        <p:nvSpPr>
          <p:cNvPr id="11" name="Content Placeholder 7"/>
          <p:cNvSpPr>
            <a:spLocks noGrp="1"/>
          </p:cNvSpPr>
          <p:nvPr>
            <p:ph sz="quarter" idx="15"/>
          </p:nvPr>
        </p:nvSpPr>
        <p:spPr>
          <a:xfrm>
            <a:off x="9144000" y="0"/>
            <a:ext cx="3048000" cy="3429000"/>
          </a:xfrm>
          <a:solidFill>
            <a:schemeClr val="bg1"/>
          </a:solidFill>
        </p:spPr>
        <p:txBody>
          <a:bodyPr vert="horz" lIns="228600" tIns="192024" rIns="228600" bIns="228600" rtlCol="0">
            <a:noAutofit/>
          </a:bodyPr>
          <a:lstStyle>
            <a:lvl1pPr>
              <a:defRPr lang="en-US" sz="1867" smtClean="0">
                <a:solidFill>
                  <a:schemeClr val="bg2"/>
                </a:solidFill>
              </a:defRPr>
            </a:lvl1pPr>
          </a:lstStyle>
          <a:p>
            <a:pPr lvl="0"/>
            <a:r>
              <a:rPr lang="en-US"/>
              <a:t>Click to edit Master text styles</a:t>
            </a:r>
          </a:p>
        </p:txBody>
      </p:sp>
      <p:sp>
        <p:nvSpPr>
          <p:cNvPr id="13" name="Content Placeholder 9"/>
          <p:cNvSpPr>
            <a:spLocks noGrp="1"/>
          </p:cNvSpPr>
          <p:nvPr>
            <p:ph sz="quarter" idx="16"/>
          </p:nvPr>
        </p:nvSpPr>
        <p:spPr>
          <a:xfrm>
            <a:off x="6096000" y="0"/>
            <a:ext cx="3048000" cy="3429000"/>
          </a:xfrm>
          <a:solidFill>
            <a:schemeClr val="accent3"/>
          </a:solidFill>
        </p:spPr>
        <p:txBody>
          <a:bodyPr vert="horz" lIns="228600" tIns="192024" rIns="228600" bIns="228600" rtlCol="0">
            <a:noAutofit/>
          </a:bodyPr>
          <a:lstStyle>
            <a:lvl1pPr>
              <a:defRPr lang="en-US" sz="1867" dirty="0" smtClean="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426627850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6_Half Copy + 3 Box_Left">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9144000" y="6858000"/>
            <a:ext cx="2743200" cy="182880"/>
          </a:xfrm>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2020 IBM Corporation</a:t>
            </a:r>
            <a:endParaRPr lang="en-US" dirty="0">
              <a:solidFill>
                <a:srgbClr val="000000"/>
              </a:solidFill>
            </a:endParaRPr>
          </a:p>
        </p:txBody>
      </p:sp>
      <p:sp>
        <p:nvSpPr>
          <p:cNvPr id="12" name="Text Placeholder 11"/>
          <p:cNvSpPr>
            <a:spLocks noGrp="1"/>
          </p:cNvSpPr>
          <p:nvPr>
            <p:ph type="body" sz="quarter" idx="13" hasCustomPrompt="1"/>
          </p:nvPr>
        </p:nvSpPr>
        <p:spPr>
          <a:xfrm>
            <a:off x="6400800" y="194735"/>
            <a:ext cx="5486400" cy="656591"/>
          </a:xfrm>
        </p:spPr>
        <p:txBody>
          <a:bodyPr>
            <a:spAutoFit/>
          </a:bodyPr>
          <a:lstStyle>
            <a:lvl1pPr>
              <a:defRPr sz="4267" baseline="0">
                <a:solidFill>
                  <a:schemeClr val="tx1"/>
                </a:solidFill>
              </a:defRPr>
            </a:lvl1pPr>
          </a:lstStyle>
          <a:p>
            <a:pPr lvl="0"/>
            <a:r>
              <a:rPr lang="en-US" dirty="0"/>
              <a:t>32pt title</a:t>
            </a:r>
          </a:p>
        </p:txBody>
      </p:sp>
      <p:sp>
        <p:nvSpPr>
          <p:cNvPr id="7" name="Text Placeholder 6"/>
          <p:cNvSpPr>
            <a:spLocks noGrp="1"/>
          </p:cNvSpPr>
          <p:nvPr>
            <p:ph type="body" sz="quarter" idx="14"/>
          </p:nvPr>
        </p:nvSpPr>
        <p:spPr>
          <a:xfrm>
            <a:off x="6400800" y="709507"/>
            <a:ext cx="5486400" cy="2410916"/>
          </a:xfrm>
        </p:spPr>
        <p:txBody>
          <a:bodyPr vert="horz" lIns="0" tIns="365760" rIns="0" bIns="0" rtlCol="0">
            <a:noAutofit/>
          </a:bodyPr>
          <a:lstStyle>
            <a:lvl1pPr>
              <a:defRPr lang="en-US" sz="3200" dirty="0" smtClean="0"/>
            </a:lvl1pPr>
            <a:lvl2pPr>
              <a:defRPr lang="en-US" sz="3200" dirty="0" smtClean="0"/>
            </a:lvl2pPr>
            <a:lvl3pPr>
              <a:defRPr lang="en-US" sz="2933" dirty="0" smtClean="0"/>
            </a:lvl3pPr>
            <a:lvl4pPr>
              <a:defRPr lang="en-US" sz="2933" dirty="0" smtClean="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Content Placeholder 13"/>
          <p:cNvSpPr>
            <a:spLocks noGrp="1"/>
          </p:cNvSpPr>
          <p:nvPr>
            <p:ph sz="quarter" idx="17"/>
          </p:nvPr>
        </p:nvSpPr>
        <p:spPr>
          <a:xfrm>
            <a:off x="0" y="3429000"/>
            <a:ext cx="6096000" cy="3429000"/>
          </a:xfrm>
          <a:solidFill>
            <a:schemeClr val="accent2"/>
          </a:solidFill>
        </p:spPr>
        <p:txBody>
          <a:bodyPr vert="horz" lIns="228600" tIns="192024" rIns="228600" bIns="228600" rtlCol="0">
            <a:noAutofit/>
          </a:bodyPr>
          <a:lstStyle>
            <a:lvl1pPr>
              <a:defRPr lang="en-US" sz="1867" smtClean="0">
                <a:solidFill>
                  <a:schemeClr val="bg2"/>
                </a:solidFill>
              </a:defRPr>
            </a:lvl1pPr>
          </a:lstStyle>
          <a:p>
            <a:pPr lvl="0"/>
            <a:r>
              <a:rPr lang="en-US"/>
              <a:t>Click to edit Master text styles</a:t>
            </a:r>
          </a:p>
        </p:txBody>
      </p:sp>
      <p:sp>
        <p:nvSpPr>
          <p:cNvPr id="11" name="Content Placeholder 7"/>
          <p:cNvSpPr>
            <a:spLocks noGrp="1"/>
          </p:cNvSpPr>
          <p:nvPr>
            <p:ph sz="quarter" idx="15"/>
          </p:nvPr>
        </p:nvSpPr>
        <p:spPr>
          <a:xfrm>
            <a:off x="3047999" y="0"/>
            <a:ext cx="3048000" cy="3429000"/>
          </a:xfrm>
          <a:solidFill>
            <a:schemeClr val="bg1"/>
          </a:solidFill>
        </p:spPr>
        <p:txBody>
          <a:bodyPr vert="horz" lIns="228600" tIns="192024" rIns="228600" bIns="228600" rtlCol="0">
            <a:noAutofit/>
          </a:bodyPr>
          <a:lstStyle>
            <a:lvl1pPr>
              <a:defRPr lang="en-US" sz="1867" smtClean="0">
                <a:solidFill>
                  <a:schemeClr val="bg2"/>
                </a:solidFill>
              </a:defRPr>
            </a:lvl1pPr>
          </a:lstStyle>
          <a:p>
            <a:pPr lvl="0"/>
            <a:r>
              <a:rPr lang="en-US"/>
              <a:t>Click to edit Master text styles</a:t>
            </a:r>
          </a:p>
        </p:txBody>
      </p:sp>
      <p:sp>
        <p:nvSpPr>
          <p:cNvPr id="13" name="Content Placeholder 9"/>
          <p:cNvSpPr>
            <a:spLocks noGrp="1"/>
          </p:cNvSpPr>
          <p:nvPr>
            <p:ph sz="quarter" idx="16"/>
          </p:nvPr>
        </p:nvSpPr>
        <p:spPr>
          <a:xfrm>
            <a:off x="-1" y="0"/>
            <a:ext cx="3048000" cy="3429000"/>
          </a:xfrm>
          <a:solidFill>
            <a:schemeClr val="accent3"/>
          </a:solidFill>
        </p:spPr>
        <p:txBody>
          <a:bodyPr vert="horz" lIns="228600" tIns="192024" rIns="228600" bIns="228600" rtlCol="0">
            <a:noAutofit/>
          </a:bodyPr>
          <a:lstStyle>
            <a:lvl1pPr>
              <a:defRPr lang="en-US" sz="1867" dirty="0" smtClean="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44536675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6_Copy Full Frame">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IBM Cloud / © 2020 IBM Corporation</a:t>
            </a:r>
            <a:endParaRPr lang="en-US" dirty="0">
              <a:solidFill>
                <a:srgbClr val="000000"/>
              </a:solidFill>
            </a:endParaRPr>
          </a:p>
        </p:txBody>
      </p:sp>
      <p:sp>
        <p:nvSpPr>
          <p:cNvPr id="9" name="Title 1"/>
          <p:cNvSpPr>
            <a:spLocks noGrp="1"/>
          </p:cNvSpPr>
          <p:nvPr>
            <p:ph type="title" hasCustomPrompt="1"/>
          </p:nvPr>
        </p:nvSpPr>
        <p:spPr>
          <a:xfrm>
            <a:off x="304800" y="256033"/>
            <a:ext cx="9144000" cy="590931"/>
          </a:xfrm>
        </p:spPr>
        <p:txBody>
          <a:bodyPr wrap="square">
            <a:spAutoFit/>
          </a:bodyPr>
          <a:lstStyle>
            <a:lvl1pPr>
              <a:defRPr sz="4267" baseline="0">
                <a:solidFill>
                  <a:schemeClr val="tx1"/>
                </a:solidFill>
              </a:defRPr>
            </a:lvl1pPr>
          </a:lstStyle>
          <a:p>
            <a:pPr lvl="0"/>
            <a:r>
              <a:rPr lang="en-US" dirty="0"/>
              <a:t>32pt title</a:t>
            </a:r>
          </a:p>
        </p:txBody>
      </p:sp>
      <p:sp>
        <p:nvSpPr>
          <p:cNvPr id="10" name="Text Placeholder 6"/>
          <p:cNvSpPr>
            <a:spLocks noGrp="1"/>
          </p:cNvSpPr>
          <p:nvPr>
            <p:ph type="body" sz="quarter" idx="16"/>
          </p:nvPr>
        </p:nvSpPr>
        <p:spPr>
          <a:xfrm>
            <a:off x="304800" y="707138"/>
            <a:ext cx="9144000" cy="2975045"/>
          </a:xfrm>
        </p:spPr>
        <p:txBody>
          <a:bodyPr vert="horz" lIns="0" tIns="365760" rIns="0" bIns="0" rtlCol="0">
            <a:spAutoFit/>
          </a:bodyPr>
          <a:lstStyle>
            <a:lvl1pPr>
              <a:defRPr lang="en-US" sz="3200" dirty="0" smtClean="0"/>
            </a:lvl1pPr>
            <a:lvl2pPr>
              <a:defRPr lang="en-US" sz="3200" dirty="0" smtClean="0"/>
            </a:lvl2pPr>
            <a:lvl3pPr>
              <a:defRPr lang="en-US" sz="2933" dirty="0" smtClean="0"/>
            </a:lvl3pPr>
            <a:lvl4pPr>
              <a:defRPr lang="en-US" sz="2933" dirty="0" smtClean="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6531163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6_Headline Only Full Frame">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IBM Cloud / © 2020 IBM Corporation</a:t>
            </a:r>
            <a:endParaRPr lang="en-US" dirty="0">
              <a:solidFill>
                <a:srgbClr val="000000"/>
              </a:solidFill>
            </a:endParaRPr>
          </a:p>
        </p:txBody>
      </p:sp>
      <p:sp>
        <p:nvSpPr>
          <p:cNvPr id="9" name="Title 1"/>
          <p:cNvSpPr>
            <a:spLocks noGrp="1"/>
          </p:cNvSpPr>
          <p:nvPr>
            <p:ph type="title" hasCustomPrompt="1"/>
          </p:nvPr>
        </p:nvSpPr>
        <p:spPr>
          <a:xfrm>
            <a:off x="304800" y="256033"/>
            <a:ext cx="9144000" cy="590931"/>
          </a:xfrm>
        </p:spPr>
        <p:txBody>
          <a:bodyPr wrap="square">
            <a:spAutoFit/>
          </a:bodyPr>
          <a:lstStyle>
            <a:lvl1pPr>
              <a:defRPr sz="4267" baseline="0">
                <a:solidFill>
                  <a:schemeClr val="tx1"/>
                </a:solidFill>
              </a:defRPr>
            </a:lvl1pPr>
          </a:lstStyle>
          <a:p>
            <a:pPr lvl="0"/>
            <a:r>
              <a:rPr lang="en-US" dirty="0"/>
              <a:t>32pt title</a:t>
            </a:r>
          </a:p>
        </p:txBody>
      </p:sp>
    </p:spTree>
    <p:extLst>
      <p:ext uri="{BB962C8B-B14F-4D97-AF65-F5344CB8AC3E}">
        <p14:creationId xmlns:p14="http://schemas.microsoft.com/office/powerpoint/2010/main" val="311059696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6_Header + Text Blue70_L">
    <p:bg>
      <p:bgPr>
        <a:solidFill>
          <a:srgbClr val="EBEBEB"/>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3048000" cy="6858000"/>
          </a:xfrm>
          <a:prstGeom prst="rect">
            <a:avLst/>
          </a:prstGeom>
          <a:solidFill>
            <a:srgbClr val="054ADA"/>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4" name="Footer Placeholder 3"/>
          <p:cNvSpPr>
            <a:spLocks noGrp="1"/>
          </p:cNvSpPr>
          <p:nvPr>
            <p:ph type="ftr" sz="quarter" idx="11"/>
          </p:nvPr>
        </p:nvSpPr>
        <p:spPr/>
        <p:txBody>
          <a:bodyPr/>
          <a:lstStyle/>
          <a:p>
            <a:r>
              <a:rPr lang="de-DE">
                <a:solidFill>
                  <a:srgbClr val="000000"/>
                </a:solidFill>
              </a:rPr>
              <a:t>IBM Cloud / © 2020 IBM Corporation</a:t>
            </a:r>
            <a:endParaRPr lang="en-US" dirty="0">
              <a:solidFill>
                <a:srgbClr val="000000"/>
              </a:solidFill>
            </a:endParaRPr>
          </a:p>
        </p:txBody>
      </p:sp>
      <p:sp>
        <p:nvSpPr>
          <p:cNvPr id="9" name="Text Placeholder 6"/>
          <p:cNvSpPr>
            <a:spLocks noGrp="1"/>
          </p:cNvSpPr>
          <p:nvPr>
            <p:ph type="body" sz="quarter" idx="14"/>
          </p:nvPr>
        </p:nvSpPr>
        <p:spPr>
          <a:xfrm>
            <a:off x="3361268" y="221547"/>
            <a:ext cx="7433733" cy="2616101"/>
          </a:xfrm>
        </p:spPr>
        <p:txBody>
          <a:bodyPr wrap="square">
            <a:spAutoFit/>
          </a:bodyPr>
          <a:lstStyle>
            <a:lvl1pPr>
              <a:defRPr sz="3200">
                <a:solidFill>
                  <a:schemeClr val="tx1"/>
                </a:solidFill>
              </a:defRPr>
            </a:lvl1pPr>
            <a:lvl2pPr marL="304784" indent="-304784">
              <a:tabLst/>
              <a:defRPr sz="3200">
                <a:solidFill>
                  <a:schemeClr val="tx1"/>
                </a:solidFill>
              </a:defRPr>
            </a:lvl2pPr>
            <a:lvl3pPr marL="609570" indent="-228589">
              <a:tabLst/>
              <a:defRPr sz="2933">
                <a:solidFill>
                  <a:schemeClr val="tx1"/>
                </a:solidFill>
              </a:defRPr>
            </a:lvl3pPr>
            <a:lvl4pPr marL="990550" indent="-304784">
              <a:tabLst/>
              <a:defRPr sz="2933">
                <a:solidFill>
                  <a:schemeClr val="tx1"/>
                </a:solidFill>
              </a:defRPr>
            </a:lvl4pPr>
            <a:lvl5pPr>
              <a:defRPr sz="3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itle 1"/>
          <p:cNvSpPr>
            <a:spLocks noGrp="1"/>
          </p:cNvSpPr>
          <p:nvPr>
            <p:ph type="title" hasCustomPrompt="1"/>
          </p:nvPr>
        </p:nvSpPr>
        <p:spPr>
          <a:xfrm>
            <a:off x="304800" y="261395"/>
            <a:ext cx="2438400" cy="5988135"/>
          </a:xfrm>
        </p:spPr>
        <p:txBody>
          <a:bodyPr vert="horz" wrap="square" lIns="0" tIns="0" rIns="0" bIns="0" rtlCol="0" anchor="t" anchorCtr="0">
            <a:noAutofit/>
          </a:bodyPr>
          <a:lstStyle>
            <a:lvl1pPr>
              <a:defRPr lang="en-US" sz="3733">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354656614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6_Header + Chart Title_Blue70_R">
    <p:bg>
      <p:bgPr>
        <a:solidFill>
          <a:srgbClr val="EBEBEB"/>
        </a:solidFill>
        <a:effectLst/>
      </p:bgPr>
    </p:bg>
    <p:spTree>
      <p:nvGrpSpPr>
        <p:cNvPr id="1" name=""/>
        <p:cNvGrpSpPr/>
        <p:nvPr/>
      </p:nvGrpSpPr>
      <p:grpSpPr>
        <a:xfrm>
          <a:off x="0" y="0"/>
          <a:ext cx="0" cy="0"/>
          <a:chOff x="0" y="0"/>
          <a:chExt cx="0" cy="0"/>
        </a:xfrm>
      </p:grpSpPr>
      <p:sp>
        <p:nvSpPr>
          <p:cNvPr id="11" name="Rectangle 10"/>
          <p:cNvSpPr/>
          <p:nvPr userDrawn="1"/>
        </p:nvSpPr>
        <p:spPr>
          <a:xfrm>
            <a:off x="9144000" y="0"/>
            <a:ext cx="3048000" cy="6858000"/>
          </a:xfrm>
          <a:prstGeom prst="rect">
            <a:avLst/>
          </a:prstGeom>
          <a:solidFill>
            <a:srgbClr val="054ADA"/>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4" name="Footer Placeholder 3"/>
          <p:cNvSpPr>
            <a:spLocks noGrp="1"/>
          </p:cNvSpPr>
          <p:nvPr>
            <p:ph type="ftr" sz="quarter" idx="11"/>
          </p:nvPr>
        </p:nvSpPr>
        <p:spPr/>
        <p:txBody>
          <a:bodyPr/>
          <a:lstStyle/>
          <a:p>
            <a:r>
              <a:rPr lang="de-DE">
                <a:solidFill>
                  <a:srgbClr val="000000"/>
                </a:solidFill>
              </a:rPr>
              <a:t>IBM Cloud / © 2020 IBM Corporation</a:t>
            </a:r>
            <a:endParaRPr lang="en-US" dirty="0">
              <a:solidFill>
                <a:srgbClr val="000000"/>
              </a:solidFill>
            </a:endParaRPr>
          </a:p>
        </p:txBody>
      </p:sp>
      <p:sp>
        <p:nvSpPr>
          <p:cNvPr id="9" name="Text Placeholder 6"/>
          <p:cNvSpPr>
            <a:spLocks noGrp="1"/>
          </p:cNvSpPr>
          <p:nvPr>
            <p:ph type="body" sz="quarter" idx="14" hasCustomPrompt="1"/>
          </p:nvPr>
        </p:nvSpPr>
        <p:spPr>
          <a:xfrm>
            <a:off x="304800" y="204614"/>
            <a:ext cx="7433733" cy="574516"/>
          </a:xfrm>
        </p:spPr>
        <p:txBody>
          <a:bodyPr wrap="square">
            <a:spAutoFit/>
          </a:bodyPr>
          <a:lstStyle>
            <a:lvl1pPr>
              <a:defRPr sz="3733" baseline="0">
                <a:solidFill>
                  <a:schemeClr val="tx1"/>
                </a:solidFill>
              </a:defRPr>
            </a:lvl1pPr>
            <a:lvl2pPr marL="304784" indent="-304784">
              <a:tabLst/>
              <a:defRPr sz="3200">
                <a:solidFill>
                  <a:schemeClr val="tx1"/>
                </a:solidFill>
              </a:defRPr>
            </a:lvl2pPr>
            <a:lvl3pPr marL="609570" indent="-228589">
              <a:tabLst/>
              <a:defRPr sz="3200">
                <a:solidFill>
                  <a:schemeClr val="tx1"/>
                </a:solidFill>
              </a:defRPr>
            </a:lvl3pPr>
            <a:lvl4pPr marL="990550" indent="-304784">
              <a:tabLst/>
              <a:defRPr sz="3200">
                <a:solidFill>
                  <a:schemeClr val="tx1"/>
                </a:solidFill>
              </a:defRPr>
            </a:lvl4pPr>
            <a:lvl5pPr>
              <a:defRPr sz="3200">
                <a:solidFill>
                  <a:schemeClr val="tx1"/>
                </a:solidFill>
              </a:defRPr>
            </a:lvl5pPr>
          </a:lstStyle>
          <a:p>
            <a:pPr lvl="0"/>
            <a:r>
              <a:rPr lang="en-US" dirty="0"/>
              <a:t>Chart title 28pt</a:t>
            </a:r>
          </a:p>
        </p:txBody>
      </p:sp>
      <p:sp>
        <p:nvSpPr>
          <p:cNvPr id="7" name="Title 1"/>
          <p:cNvSpPr>
            <a:spLocks noGrp="1"/>
          </p:cNvSpPr>
          <p:nvPr>
            <p:ph type="title" hasCustomPrompt="1"/>
          </p:nvPr>
        </p:nvSpPr>
        <p:spPr>
          <a:xfrm>
            <a:off x="9448800" y="261395"/>
            <a:ext cx="2438400" cy="5988135"/>
          </a:xfrm>
        </p:spPr>
        <p:txBody>
          <a:bodyPr vert="horz" wrap="square" lIns="0" tIns="0" rIns="0" bIns="0" rtlCol="0" anchor="t" anchorCtr="0">
            <a:noAutofit/>
          </a:bodyPr>
          <a:lstStyle>
            <a:lvl1pPr>
              <a:defRPr lang="en-US" sz="3733">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197210402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6_Header + Chart Title_Blue70_L">
    <p:bg>
      <p:bgPr>
        <a:solidFill>
          <a:srgbClr val="EBEBEB"/>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3048000" cy="6858000"/>
          </a:xfrm>
          <a:prstGeom prst="rect">
            <a:avLst/>
          </a:prstGeom>
          <a:solidFill>
            <a:srgbClr val="054ADA"/>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4" name="Footer Placeholder 3"/>
          <p:cNvSpPr>
            <a:spLocks noGrp="1"/>
          </p:cNvSpPr>
          <p:nvPr>
            <p:ph type="ftr" sz="quarter" idx="11"/>
          </p:nvPr>
        </p:nvSpPr>
        <p:spPr/>
        <p:txBody>
          <a:bodyPr/>
          <a:lstStyle/>
          <a:p>
            <a:r>
              <a:rPr lang="de-DE">
                <a:solidFill>
                  <a:srgbClr val="000000"/>
                </a:solidFill>
              </a:rPr>
              <a:t>IBM Cloud / © 2020 IBM Corporation</a:t>
            </a:r>
            <a:endParaRPr lang="en-US" dirty="0">
              <a:solidFill>
                <a:srgbClr val="000000"/>
              </a:solidFill>
            </a:endParaRPr>
          </a:p>
        </p:txBody>
      </p:sp>
      <p:sp>
        <p:nvSpPr>
          <p:cNvPr id="9" name="Text Placeholder 6"/>
          <p:cNvSpPr>
            <a:spLocks noGrp="1"/>
          </p:cNvSpPr>
          <p:nvPr>
            <p:ph type="body" sz="quarter" idx="14" hasCustomPrompt="1"/>
          </p:nvPr>
        </p:nvSpPr>
        <p:spPr>
          <a:xfrm>
            <a:off x="3352800" y="204614"/>
            <a:ext cx="7433733" cy="574516"/>
          </a:xfrm>
        </p:spPr>
        <p:txBody>
          <a:bodyPr wrap="square">
            <a:spAutoFit/>
          </a:bodyPr>
          <a:lstStyle>
            <a:lvl1pPr>
              <a:defRPr sz="3733" baseline="0">
                <a:solidFill>
                  <a:schemeClr val="tx1"/>
                </a:solidFill>
              </a:defRPr>
            </a:lvl1pPr>
            <a:lvl2pPr marL="304784" indent="-304784">
              <a:tabLst/>
              <a:defRPr sz="3200">
                <a:solidFill>
                  <a:schemeClr val="tx1"/>
                </a:solidFill>
              </a:defRPr>
            </a:lvl2pPr>
            <a:lvl3pPr marL="609570" indent="-228589">
              <a:tabLst/>
              <a:defRPr sz="3200">
                <a:solidFill>
                  <a:schemeClr val="tx1"/>
                </a:solidFill>
              </a:defRPr>
            </a:lvl3pPr>
            <a:lvl4pPr marL="990550" indent="-304784">
              <a:tabLst/>
              <a:defRPr sz="3200">
                <a:solidFill>
                  <a:schemeClr val="tx1"/>
                </a:solidFill>
              </a:defRPr>
            </a:lvl4pPr>
            <a:lvl5pPr>
              <a:defRPr sz="3200">
                <a:solidFill>
                  <a:schemeClr val="tx1"/>
                </a:solidFill>
              </a:defRPr>
            </a:lvl5pPr>
          </a:lstStyle>
          <a:p>
            <a:pPr lvl="0"/>
            <a:r>
              <a:rPr lang="en-US" dirty="0"/>
              <a:t>Chart title 28pt</a:t>
            </a:r>
          </a:p>
        </p:txBody>
      </p:sp>
      <p:sp>
        <p:nvSpPr>
          <p:cNvPr id="7" name="Title 1"/>
          <p:cNvSpPr>
            <a:spLocks noGrp="1"/>
          </p:cNvSpPr>
          <p:nvPr>
            <p:ph type="title" hasCustomPrompt="1"/>
          </p:nvPr>
        </p:nvSpPr>
        <p:spPr>
          <a:xfrm>
            <a:off x="304800" y="261395"/>
            <a:ext cx="2438400" cy="5988135"/>
          </a:xfrm>
        </p:spPr>
        <p:txBody>
          <a:bodyPr vert="horz" wrap="square" lIns="0" tIns="0" rIns="0" bIns="0" rtlCol="0" anchor="t" anchorCtr="0">
            <a:noAutofit/>
          </a:bodyPr>
          <a:lstStyle>
            <a:lvl1pPr>
              <a:defRPr lang="en-US" sz="3733">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60533492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6_Header + Text Gray70">
    <p:bg>
      <p:bgPr>
        <a:solidFill>
          <a:srgbClr val="EBEBEB"/>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3048000" cy="6858000"/>
          </a:xfrm>
          <a:prstGeom prst="rect">
            <a:avLst/>
          </a:prstGeom>
          <a:solidFill>
            <a:srgbClr val="565656"/>
          </a:solidFill>
        </p:spPr>
        <p:txBody>
          <a:bodyPr wrap="square" lIns="0" tIns="0" rIns="0" bIns="0" rtlCol="0" anchor="ctr">
            <a:noAutofit/>
          </a:bodyPr>
          <a:lstStyle/>
          <a:p>
            <a:pPr algn="ctr"/>
            <a:endParaRPr lang="en-US" sz="1600" dirty="0">
              <a:solidFill>
                <a:srgbClr val="000000"/>
              </a:solidFill>
              <a:latin typeface="Arial"/>
              <a:cs typeface="Arial"/>
            </a:endParaRPr>
          </a:p>
        </p:txBody>
      </p:sp>
      <p:sp>
        <p:nvSpPr>
          <p:cNvPr id="4" name="Footer Placeholder 3"/>
          <p:cNvSpPr>
            <a:spLocks noGrp="1"/>
          </p:cNvSpPr>
          <p:nvPr>
            <p:ph type="ftr" sz="quarter" idx="11"/>
          </p:nvPr>
        </p:nvSpPr>
        <p:spPr/>
        <p:txBody>
          <a:bodyPr/>
          <a:lstStyle/>
          <a:p>
            <a:r>
              <a:rPr lang="de-DE">
                <a:solidFill>
                  <a:srgbClr val="000000"/>
                </a:solidFill>
              </a:rPr>
              <a:t>IBM Cloud / © 2020 IBM Corporation</a:t>
            </a:r>
            <a:endParaRPr lang="en-US" dirty="0">
              <a:solidFill>
                <a:srgbClr val="000000"/>
              </a:solidFill>
            </a:endParaRPr>
          </a:p>
        </p:txBody>
      </p:sp>
      <p:sp>
        <p:nvSpPr>
          <p:cNvPr id="9" name="Text Placeholder 6"/>
          <p:cNvSpPr>
            <a:spLocks noGrp="1"/>
          </p:cNvSpPr>
          <p:nvPr>
            <p:ph type="body" sz="quarter" idx="14"/>
          </p:nvPr>
        </p:nvSpPr>
        <p:spPr>
          <a:xfrm>
            <a:off x="3361268" y="224368"/>
            <a:ext cx="7433733" cy="2616101"/>
          </a:xfrm>
        </p:spPr>
        <p:txBody>
          <a:bodyPr wrap="square">
            <a:spAutoFit/>
          </a:bodyPr>
          <a:lstStyle>
            <a:lvl1pPr>
              <a:defRPr sz="3200">
                <a:solidFill>
                  <a:schemeClr val="tx1"/>
                </a:solidFill>
              </a:defRPr>
            </a:lvl1pPr>
            <a:lvl2pPr marL="304784" indent="-304784">
              <a:tabLst/>
              <a:defRPr sz="3200">
                <a:solidFill>
                  <a:schemeClr val="tx1"/>
                </a:solidFill>
              </a:defRPr>
            </a:lvl2pPr>
            <a:lvl3pPr marL="609570" indent="-228589">
              <a:tabLst/>
              <a:defRPr sz="2933">
                <a:solidFill>
                  <a:schemeClr val="tx1"/>
                </a:solidFill>
              </a:defRPr>
            </a:lvl3pPr>
            <a:lvl4pPr marL="990550" indent="-304784">
              <a:tabLst/>
              <a:defRPr sz="2933">
                <a:solidFill>
                  <a:schemeClr val="tx1"/>
                </a:solidFill>
              </a:defRPr>
            </a:lvl4pPr>
            <a:lvl5pPr>
              <a:defRPr sz="3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itle 1"/>
          <p:cNvSpPr>
            <a:spLocks noGrp="1"/>
          </p:cNvSpPr>
          <p:nvPr>
            <p:ph type="title" hasCustomPrompt="1"/>
          </p:nvPr>
        </p:nvSpPr>
        <p:spPr>
          <a:xfrm>
            <a:off x="304800" y="261395"/>
            <a:ext cx="2438400" cy="5988135"/>
          </a:xfrm>
        </p:spPr>
        <p:txBody>
          <a:bodyPr vert="horz" wrap="square" lIns="0" tIns="0" rIns="0" bIns="0" rtlCol="0" anchor="t" anchorCtr="0">
            <a:noAutofit/>
          </a:bodyPr>
          <a:lstStyle>
            <a:lvl1pPr>
              <a:defRPr lang="en-US" sz="3733">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404397597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6_Header + Chart Title_CoolGray60_L">
    <p:bg>
      <p:bgPr>
        <a:solidFill>
          <a:srgbClr val="EBEBEB"/>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3048000" cy="6858000"/>
          </a:xfrm>
          <a:prstGeom prst="rect">
            <a:avLst/>
          </a:prstGeom>
          <a:solidFill>
            <a:srgbClr val="565656"/>
          </a:solidFill>
        </p:spPr>
        <p:txBody>
          <a:bodyPr wrap="square" lIns="0" tIns="0" rIns="0" bIns="0" rtlCol="0" anchor="ctr">
            <a:noAutofit/>
          </a:bodyPr>
          <a:lstStyle/>
          <a:p>
            <a:pPr algn="ctr"/>
            <a:endParaRPr lang="en-US" sz="1600" dirty="0">
              <a:solidFill>
                <a:srgbClr val="000000"/>
              </a:solidFill>
              <a:latin typeface="Arial"/>
              <a:cs typeface="Arial"/>
            </a:endParaRPr>
          </a:p>
        </p:txBody>
      </p:sp>
      <p:sp>
        <p:nvSpPr>
          <p:cNvPr id="4" name="Footer Placeholder 3"/>
          <p:cNvSpPr>
            <a:spLocks noGrp="1"/>
          </p:cNvSpPr>
          <p:nvPr>
            <p:ph type="ftr" sz="quarter" idx="11"/>
          </p:nvPr>
        </p:nvSpPr>
        <p:spPr/>
        <p:txBody>
          <a:bodyPr/>
          <a:lstStyle/>
          <a:p>
            <a:r>
              <a:rPr lang="de-DE">
                <a:solidFill>
                  <a:srgbClr val="000000"/>
                </a:solidFill>
              </a:rPr>
              <a:t>IBM Cloud / © 2020 IBM Corporation</a:t>
            </a:r>
            <a:endParaRPr lang="en-US" dirty="0">
              <a:solidFill>
                <a:srgbClr val="000000"/>
              </a:solidFill>
            </a:endParaRPr>
          </a:p>
        </p:txBody>
      </p:sp>
      <p:sp>
        <p:nvSpPr>
          <p:cNvPr id="9" name="Text Placeholder 6"/>
          <p:cNvSpPr>
            <a:spLocks noGrp="1"/>
          </p:cNvSpPr>
          <p:nvPr>
            <p:ph type="body" sz="quarter" idx="14" hasCustomPrompt="1"/>
          </p:nvPr>
        </p:nvSpPr>
        <p:spPr>
          <a:xfrm>
            <a:off x="3361268" y="207435"/>
            <a:ext cx="7433733" cy="574516"/>
          </a:xfrm>
        </p:spPr>
        <p:txBody>
          <a:bodyPr wrap="square">
            <a:spAutoFit/>
          </a:bodyPr>
          <a:lstStyle>
            <a:lvl1pPr>
              <a:defRPr sz="3733">
                <a:solidFill>
                  <a:schemeClr val="tx1"/>
                </a:solidFill>
              </a:defRPr>
            </a:lvl1pPr>
            <a:lvl2pPr marL="304784" indent="-304784">
              <a:tabLst/>
              <a:defRPr sz="3200">
                <a:solidFill>
                  <a:schemeClr val="tx1"/>
                </a:solidFill>
              </a:defRPr>
            </a:lvl2pPr>
            <a:lvl3pPr marL="609570" indent="-228589">
              <a:tabLst/>
              <a:defRPr sz="3200">
                <a:solidFill>
                  <a:schemeClr val="tx1"/>
                </a:solidFill>
              </a:defRPr>
            </a:lvl3pPr>
            <a:lvl4pPr marL="990550" indent="-304784">
              <a:tabLst/>
              <a:defRPr sz="3200">
                <a:solidFill>
                  <a:schemeClr val="tx1"/>
                </a:solidFill>
              </a:defRPr>
            </a:lvl4pPr>
            <a:lvl5pPr>
              <a:defRPr sz="3200">
                <a:solidFill>
                  <a:schemeClr val="tx1"/>
                </a:solidFill>
              </a:defRPr>
            </a:lvl5pPr>
          </a:lstStyle>
          <a:p>
            <a:pPr lvl="0"/>
            <a:r>
              <a:rPr lang="en-US" dirty="0"/>
              <a:t>Chart title 28pt</a:t>
            </a:r>
          </a:p>
        </p:txBody>
      </p:sp>
      <p:sp>
        <p:nvSpPr>
          <p:cNvPr id="7" name="Title 1"/>
          <p:cNvSpPr>
            <a:spLocks noGrp="1"/>
          </p:cNvSpPr>
          <p:nvPr>
            <p:ph type="title" hasCustomPrompt="1"/>
          </p:nvPr>
        </p:nvSpPr>
        <p:spPr>
          <a:xfrm>
            <a:off x="304800" y="261395"/>
            <a:ext cx="2438400" cy="5988135"/>
          </a:xfrm>
        </p:spPr>
        <p:txBody>
          <a:bodyPr vert="horz" wrap="square" lIns="0" tIns="0" rIns="0" bIns="0" rtlCol="0" anchor="t" anchorCtr="0">
            <a:noAutofit/>
          </a:bodyPr>
          <a:lstStyle>
            <a:lvl1pPr>
              <a:defRPr lang="en-US" sz="3733">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9127869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2915083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6_Header + Chart Title_CoolGray60_R">
    <p:bg>
      <p:bgPr>
        <a:solidFill>
          <a:srgbClr val="EBEBEB"/>
        </a:solidFill>
        <a:effectLst/>
      </p:bgPr>
    </p:bg>
    <p:spTree>
      <p:nvGrpSpPr>
        <p:cNvPr id="1" name=""/>
        <p:cNvGrpSpPr/>
        <p:nvPr/>
      </p:nvGrpSpPr>
      <p:grpSpPr>
        <a:xfrm>
          <a:off x="0" y="0"/>
          <a:ext cx="0" cy="0"/>
          <a:chOff x="0" y="0"/>
          <a:chExt cx="0" cy="0"/>
        </a:xfrm>
      </p:grpSpPr>
      <p:sp>
        <p:nvSpPr>
          <p:cNvPr id="11" name="Rectangle 10"/>
          <p:cNvSpPr/>
          <p:nvPr userDrawn="1"/>
        </p:nvSpPr>
        <p:spPr>
          <a:xfrm>
            <a:off x="9144000" y="0"/>
            <a:ext cx="3048000" cy="6858000"/>
          </a:xfrm>
          <a:prstGeom prst="rect">
            <a:avLst/>
          </a:prstGeom>
          <a:solidFill>
            <a:srgbClr val="565656"/>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4" name="Footer Placeholder 3"/>
          <p:cNvSpPr>
            <a:spLocks noGrp="1"/>
          </p:cNvSpPr>
          <p:nvPr>
            <p:ph type="ftr" sz="quarter" idx="11"/>
          </p:nvPr>
        </p:nvSpPr>
        <p:spPr/>
        <p:txBody>
          <a:bodyPr/>
          <a:lstStyle/>
          <a:p>
            <a:r>
              <a:rPr lang="de-DE">
                <a:solidFill>
                  <a:srgbClr val="000000"/>
                </a:solidFill>
              </a:rPr>
              <a:t>IBM Cloud / © 2020 IBM Corporation</a:t>
            </a:r>
            <a:endParaRPr lang="en-US" dirty="0">
              <a:solidFill>
                <a:srgbClr val="000000"/>
              </a:solidFill>
            </a:endParaRPr>
          </a:p>
        </p:txBody>
      </p:sp>
      <p:sp>
        <p:nvSpPr>
          <p:cNvPr id="9" name="Text Placeholder 6"/>
          <p:cNvSpPr>
            <a:spLocks noGrp="1"/>
          </p:cNvSpPr>
          <p:nvPr>
            <p:ph type="body" sz="quarter" idx="14" hasCustomPrompt="1"/>
          </p:nvPr>
        </p:nvSpPr>
        <p:spPr>
          <a:xfrm>
            <a:off x="304800" y="204614"/>
            <a:ext cx="7433733" cy="574516"/>
          </a:xfrm>
        </p:spPr>
        <p:txBody>
          <a:bodyPr wrap="square">
            <a:spAutoFit/>
          </a:bodyPr>
          <a:lstStyle>
            <a:lvl1pPr>
              <a:defRPr sz="3733" baseline="0">
                <a:solidFill>
                  <a:schemeClr val="tx1"/>
                </a:solidFill>
              </a:defRPr>
            </a:lvl1pPr>
            <a:lvl2pPr marL="304784" indent="-304784">
              <a:tabLst/>
              <a:defRPr sz="3200">
                <a:solidFill>
                  <a:schemeClr val="tx1"/>
                </a:solidFill>
              </a:defRPr>
            </a:lvl2pPr>
            <a:lvl3pPr marL="609570" indent="-228589">
              <a:tabLst/>
              <a:defRPr sz="3200">
                <a:solidFill>
                  <a:schemeClr val="tx1"/>
                </a:solidFill>
              </a:defRPr>
            </a:lvl3pPr>
            <a:lvl4pPr marL="990550" indent="-304784">
              <a:tabLst/>
              <a:defRPr sz="3200">
                <a:solidFill>
                  <a:schemeClr val="tx1"/>
                </a:solidFill>
              </a:defRPr>
            </a:lvl4pPr>
            <a:lvl5pPr>
              <a:defRPr sz="3200">
                <a:solidFill>
                  <a:schemeClr val="tx1"/>
                </a:solidFill>
              </a:defRPr>
            </a:lvl5pPr>
          </a:lstStyle>
          <a:p>
            <a:pPr lvl="0"/>
            <a:r>
              <a:rPr lang="en-US" dirty="0"/>
              <a:t>Chart title 28pt</a:t>
            </a:r>
          </a:p>
        </p:txBody>
      </p:sp>
      <p:sp>
        <p:nvSpPr>
          <p:cNvPr id="7" name="Title 1"/>
          <p:cNvSpPr>
            <a:spLocks noGrp="1"/>
          </p:cNvSpPr>
          <p:nvPr>
            <p:ph type="title" hasCustomPrompt="1"/>
          </p:nvPr>
        </p:nvSpPr>
        <p:spPr>
          <a:xfrm>
            <a:off x="9448800" y="261395"/>
            <a:ext cx="2438400" cy="5988135"/>
          </a:xfrm>
        </p:spPr>
        <p:txBody>
          <a:bodyPr vert="horz" wrap="square" lIns="0" tIns="0" rIns="0" bIns="0" rtlCol="0" anchor="t" anchorCtr="0">
            <a:noAutofit/>
          </a:bodyPr>
          <a:lstStyle>
            <a:lvl1pPr>
              <a:defRPr lang="en-US" sz="3733">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361807278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6_fact, number, pic - Blue70_L">
    <p:bg>
      <p:bgPr>
        <a:solidFill>
          <a:srgbClr val="C9DEFF"/>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6096000" cy="6858000"/>
          </a:xfrm>
          <a:prstGeom prst="rect">
            <a:avLst/>
          </a:prstGeom>
          <a:solidFill>
            <a:srgbClr val="054ADA"/>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304800" y="259252"/>
            <a:ext cx="5477933" cy="1034129"/>
          </a:xfrm>
        </p:spPr>
        <p:txBody>
          <a:bodyPr wrap="square">
            <a:spAutoFit/>
          </a:bodyPr>
          <a:lstStyle>
            <a:lvl1pPr>
              <a:defRPr sz="37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IBM Cloud / © 2020 IBM Corporation</a:t>
            </a:r>
            <a:endParaRPr lang="en-US" dirty="0">
              <a:solidFill>
                <a:srgbClr val="000000"/>
              </a:solidFill>
            </a:endParaRPr>
          </a:p>
        </p:txBody>
      </p:sp>
      <p:sp>
        <p:nvSpPr>
          <p:cNvPr id="8" name="Text Placeholder 7"/>
          <p:cNvSpPr>
            <a:spLocks noGrp="1"/>
          </p:cNvSpPr>
          <p:nvPr>
            <p:ph type="body" sz="quarter" idx="12"/>
          </p:nvPr>
        </p:nvSpPr>
        <p:spPr>
          <a:xfrm>
            <a:off x="304800" y="3362242"/>
            <a:ext cx="5486400" cy="1772793"/>
          </a:xfrm>
        </p:spPr>
        <p:txBody>
          <a:bodyPr>
            <a:spAutoFit/>
          </a:bodyPr>
          <a:lstStyle>
            <a:lvl1pPr>
              <a:lnSpc>
                <a:spcPct val="90000"/>
              </a:lnSpc>
              <a:spcBef>
                <a:spcPts val="0"/>
              </a:spcBef>
              <a:defRPr sz="12800" b="1" baseline="0">
                <a:solidFill>
                  <a:schemeClr val="bg2"/>
                </a:solidFill>
              </a:defRPr>
            </a:lvl1pPr>
          </a:lstStyle>
          <a:p>
            <a:pPr lvl="0"/>
            <a:r>
              <a:rPr lang="en-US" dirty="0"/>
              <a:t>Click</a:t>
            </a:r>
          </a:p>
        </p:txBody>
      </p:sp>
      <p:sp>
        <p:nvSpPr>
          <p:cNvPr id="6" name="Picture Placeholder 5"/>
          <p:cNvSpPr>
            <a:spLocks noGrp="1"/>
          </p:cNvSpPr>
          <p:nvPr>
            <p:ph type="pic" sz="quarter" idx="13"/>
          </p:nvPr>
        </p:nvSpPr>
        <p:spPr>
          <a:xfrm>
            <a:off x="6096000" y="0"/>
            <a:ext cx="6096000" cy="6858000"/>
          </a:xfrm>
          <a:solidFill>
            <a:schemeClr val="tx1"/>
          </a:solidFill>
        </p:spPr>
        <p:txBody>
          <a:bodyPr/>
          <a:lstStyle>
            <a:lvl1pPr>
              <a:defRPr sz="2133">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292456171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6_fact, number, pic - Blue70_">
    <p:bg>
      <p:bgPr>
        <a:solidFill>
          <a:srgbClr val="C9DEFF"/>
        </a:solidFill>
        <a:effectLst/>
      </p:bgPr>
    </p:bg>
    <p:spTree>
      <p:nvGrpSpPr>
        <p:cNvPr id="1" name=""/>
        <p:cNvGrpSpPr/>
        <p:nvPr/>
      </p:nvGrpSpPr>
      <p:grpSpPr>
        <a:xfrm>
          <a:off x="0" y="0"/>
          <a:ext cx="0" cy="0"/>
          <a:chOff x="0" y="0"/>
          <a:chExt cx="0" cy="0"/>
        </a:xfrm>
      </p:grpSpPr>
      <p:sp>
        <p:nvSpPr>
          <p:cNvPr id="7" name="Rectangle 6"/>
          <p:cNvSpPr/>
          <p:nvPr userDrawn="1"/>
        </p:nvSpPr>
        <p:spPr>
          <a:xfrm>
            <a:off x="6096000" y="-2116"/>
            <a:ext cx="6096000" cy="6858000"/>
          </a:xfrm>
          <a:prstGeom prst="rect">
            <a:avLst/>
          </a:prstGeom>
          <a:solidFill>
            <a:srgbClr val="054ADA"/>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6400800" y="259252"/>
            <a:ext cx="5477933" cy="1034129"/>
          </a:xfrm>
        </p:spPr>
        <p:txBody>
          <a:bodyPr wrap="square">
            <a:spAutoFit/>
          </a:bodyPr>
          <a:lstStyle>
            <a:lvl1pPr>
              <a:defRPr sz="37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IBM Cloud / © 2020 IBM Corporation</a:t>
            </a:r>
            <a:endParaRPr lang="en-US" dirty="0">
              <a:solidFill>
                <a:srgbClr val="000000"/>
              </a:solidFill>
            </a:endParaRPr>
          </a:p>
        </p:txBody>
      </p:sp>
      <p:sp>
        <p:nvSpPr>
          <p:cNvPr id="8" name="Text Placeholder 7"/>
          <p:cNvSpPr>
            <a:spLocks noGrp="1"/>
          </p:cNvSpPr>
          <p:nvPr>
            <p:ph type="body" sz="quarter" idx="12"/>
          </p:nvPr>
        </p:nvSpPr>
        <p:spPr>
          <a:xfrm>
            <a:off x="6400800" y="3362242"/>
            <a:ext cx="5486400" cy="1772793"/>
          </a:xfrm>
        </p:spPr>
        <p:txBody>
          <a:bodyPr>
            <a:spAutoFit/>
          </a:bodyPr>
          <a:lstStyle>
            <a:lvl1pPr>
              <a:lnSpc>
                <a:spcPct val="90000"/>
              </a:lnSpc>
              <a:spcBef>
                <a:spcPts val="0"/>
              </a:spcBef>
              <a:defRPr sz="12800" b="1" baseline="0">
                <a:solidFill>
                  <a:schemeClr val="bg2"/>
                </a:solidFill>
              </a:defRPr>
            </a:lvl1pPr>
          </a:lstStyle>
          <a:p>
            <a:pPr lvl="0"/>
            <a:r>
              <a:rPr lang="en-US" dirty="0"/>
              <a:t>Click</a:t>
            </a:r>
          </a:p>
        </p:txBody>
      </p:sp>
      <p:sp>
        <p:nvSpPr>
          <p:cNvPr id="6" name="Picture Placeholder 5"/>
          <p:cNvSpPr>
            <a:spLocks noGrp="1"/>
          </p:cNvSpPr>
          <p:nvPr>
            <p:ph type="pic" sz="quarter" idx="13"/>
          </p:nvPr>
        </p:nvSpPr>
        <p:spPr>
          <a:xfrm>
            <a:off x="0" y="0"/>
            <a:ext cx="6096000" cy="6858000"/>
          </a:xfrm>
          <a:solidFill>
            <a:schemeClr val="tx1"/>
          </a:solidFill>
        </p:spPr>
        <p:txBody>
          <a:bodyPr/>
          <a:lstStyle>
            <a:lvl1pPr>
              <a:defRPr sz="2133">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127871555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6_fact, number, pic_Gray 70_R">
    <p:bg>
      <p:bgPr>
        <a:solidFill>
          <a:srgbClr val="A4A4A4"/>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6096000" cy="6858000"/>
          </a:xfrm>
          <a:prstGeom prst="rect">
            <a:avLst/>
          </a:prstGeom>
          <a:solidFill>
            <a:srgbClr val="565656"/>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304800" y="259252"/>
            <a:ext cx="5486400" cy="1034129"/>
          </a:xfrm>
        </p:spPr>
        <p:txBody>
          <a:bodyPr>
            <a:spAutoFit/>
          </a:bodyPr>
          <a:lstStyle>
            <a:lvl1pPr>
              <a:defRPr sz="37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IBM Cloud / © 2020 IBM Corporation</a:t>
            </a:r>
            <a:endParaRPr lang="en-US" dirty="0">
              <a:solidFill>
                <a:srgbClr val="000000"/>
              </a:solidFill>
            </a:endParaRPr>
          </a:p>
        </p:txBody>
      </p:sp>
      <p:sp>
        <p:nvSpPr>
          <p:cNvPr id="8" name="Text Placeholder 7"/>
          <p:cNvSpPr>
            <a:spLocks noGrp="1"/>
          </p:cNvSpPr>
          <p:nvPr>
            <p:ph type="body" sz="quarter" idx="12"/>
          </p:nvPr>
        </p:nvSpPr>
        <p:spPr>
          <a:xfrm>
            <a:off x="304800" y="3362242"/>
            <a:ext cx="5486400" cy="1772793"/>
          </a:xfrm>
        </p:spPr>
        <p:txBody>
          <a:bodyPr>
            <a:spAutoFit/>
          </a:bodyPr>
          <a:lstStyle>
            <a:lvl1pPr>
              <a:lnSpc>
                <a:spcPct val="90000"/>
              </a:lnSpc>
              <a:spcBef>
                <a:spcPts val="0"/>
              </a:spcBef>
              <a:defRPr sz="12800" b="1" baseline="0">
                <a:solidFill>
                  <a:schemeClr val="bg2"/>
                </a:solidFill>
              </a:defRPr>
            </a:lvl1pPr>
          </a:lstStyle>
          <a:p>
            <a:pPr lvl="0"/>
            <a:r>
              <a:rPr lang="en-US" dirty="0"/>
              <a:t>Click</a:t>
            </a:r>
          </a:p>
        </p:txBody>
      </p:sp>
      <p:sp>
        <p:nvSpPr>
          <p:cNvPr id="6" name="Picture Placeholder 5"/>
          <p:cNvSpPr>
            <a:spLocks noGrp="1"/>
          </p:cNvSpPr>
          <p:nvPr>
            <p:ph type="pic" sz="quarter" idx="13"/>
          </p:nvPr>
        </p:nvSpPr>
        <p:spPr>
          <a:xfrm>
            <a:off x="6096000" y="0"/>
            <a:ext cx="6096000" cy="6858000"/>
          </a:xfrm>
          <a:solidFill>
            <a:schemeClr val="tx1"/>
          </a:solidFill>
        </p:spPr>
        <p:txBody>
          <a:bodyPr/>
          <a:lstStyle>
            <a:lvl1pPr>
              <a:defRPr sz="2133">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3224025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6_fact, number, pic_Gray 70_L">
    <p:bg>
      <p:bgPr>
        <a:solidFill>
          <a:srgbClr val="A4A4A4"/>
        </a:solidFill>
        <a:effectLst/>
      </p:bgPr>
    </p:bg>
    <p:spTree>
      <p:nvGrpSpPr>
        <p:cNvPr id="1" name=""/>
        <p:cNvGrpSpPr/>
        <p:nvPr/>
      </p:nvGrpSpPr>
      <p:grpSpPr>
        <a:xfrm>
          <a:off x="0" y="0"/>
          <a:ext cx="0" cy="0"/>
          <a:chOff x="0" y="0"/>
          <a:chExt cx="0" cy="0"/>
        </a:xfrm>
      </p:grpSpPr>
      <p:sp>
        <p:nvSpPr>
          <p:cNvPr id="7" name="Rectangle 6"/>
          <p:cNvSpPr/>
          <p:nvPr userDrawn="1"/>
        </p:nvSpPr>
        <p:spPr>
          <a:xfrm>
            <a:off x="6096000" y="-2116"/>
            <a:ext cx="6096000" cy="6858000"/>
          </a:xfrm>
          <a:prstGeom prst="rect">
            <a:avLst/>
          </a:prstGeom>
          <a:solidFill>
            <a:srgbClr val="565656"/>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6400800" y="259252"/>
            <a:ext cx="5486400" cy="1034129"/>
          </a:xfrm>
        </p:spPr>
        <p:txBody>
          <a:bodyPr>
            <a:spAutoFit/>
          </a:bodyPr>
          <a:lstStyle>
            <a:lvl1pPr>
              <a:defRPr sz="37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IBM Cloud / © 2020 IBM Corporation</a:t>
            </a:r>
            <a:endParaRPr lang="en-US" dirty="0">
              <a:solidFill>
                <a:srgbClr val="000000"/>
              </a:solidFill>
            </a:endParaRPr>
          </a:p>
        </p:txBody>
      </p:sp>
      <p:sp>
        <p:nvSpPr>
          <p:cNvPr id="8" name="Text Placeholder 7"/>
          <p:cNvSpPr>
            <a:spLocks noGrp="1"/>
          </p:cNvSpPr>
          <p:nvPr>
            <p:ph type="body" sz="quarter" idx="12"/>
          </p:nvPr>
        </p:nvSpPr>
        <p:spPr>
          <a:xfrm>
            <a:off x="6400800" y="3362242"/>
            <a:ext cx="5486400" cy="1772793"/>
          </a:xfrm>
        </p:spPr>
        <p:txBody>
          <a:bodyPr>
            <a:spAutoFit/>
          </a:bodyPr>
          <a:lstStyle>
            <a:lvl1pPr>
              <a:lnSpc>
                <a:spcPct val="90000"/>
              </a:lnSpc>
              <a:spcBef>
                <a:spcPts val="0"/>
              </a:spcBef>
              <a:defRPr sz="12800" b="1" baseline="0">
                <a:solidFill>
                  <a:schemeClr val="bg2"/>
                </a:solidFill>
              </a:defRPr>
            </a:lvl1pPr>
          </a:lstStyle>
          <a:p>
            <a:pPr lvl="0"/>
            <a:r>
              <a:rPr lang="en-US" dirty="0"/>
              <a:t>Click</a:t>
            </a:r>
          </a:p>
        </p:txBody>
      </p:sp>
      <p:sp>
        <p:nvSpPr>
          <p:cNvPr id="6" name="Picture Placeholder 5"/>
          <p:cNvSpPr>
            <a:spLocks noGrp="1"/>
          </p:cNvSpPr>
          <p:nvPr>
            <p:ph type="pic" sz="quarter" idx="13"/>
          </p:nvPr>
        </p:nvSpPr>
        <p:spPr>
          <a:xfrm>
            <a:off x="0" y="0"/>
            <a:ext cx="6096000" cy="6858000"/>
          </a:xfrm>
          <a:solidFill>
            <a:schemeClr val="tx1"/>
          </a:solidFill>
        </p:spPr>
        <p:txBody>
          <a:bodyPr/>
          <a:lstStyle>
            <a:lvl1pPr>
              <a:defRPr sz="2133">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91827749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6_Big Text">
    <p:bg>
      <p:bgPr>
        <a:solidFill>
          <a:srgbClr val="56565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167303"/>
            <a:ext cx="11582400" cy="5964767"/>
          </a:xfrm>
        </p:spPr>
        <p:txBody>
          <a:bodyPr/>
          <a:lstStyle>
            <a:lvl1pPr>
              <a:lnSpc>
                <a:spcPct val="90000"/>
              </a:lnSpc>
              <a:defRPr sz="12800" b="1">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IBM Cloud / © 2020 IBM Corporation</a:t>
            </a:r>
            <a:endParaRPr lang="en-US" dirty="0">
              <a:solidFill>
                <a:srgbClr val="000000"/>
              </a:solidFill>
            </a:endParaRPr>
          </a:p>
        </p:txBody>
      </p:sp>
    </p:spTree>
    <p:extLst>
      <p:ext uri="{BB962C8B-B14F-4D97-AF65-F5344CB8AC3E}">
        <p14:creationId xmlns:p14="http://schemas.microsoft.com/office/powerpoint/2010/main" val="131445076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6_Quote">
    <p:bg>
      <p:bgPr>
        <a:solidFill>
          <a:srgbClr val="565656"/>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IBM Cloud / © 2020 IBM Corporation</a:t>
            </a:r>
            <a:endParaRPr lang="en-US" dirty="0">
              <a:solidFill>
                <a:srgbClr val="000000"/>
              </a:solidFill>
            </a:endParaRPr>
          </a:p>
        </p:txBody>
      </p:sp>
      <p:sp>
        <p:nvSpPr>
          <p:cNvPr id="5" name="Title 4"/>
          <p:cNvSpPr>
            <a:spLocks noGrp="1"/>
          </p:cNvSpPr>
          <p:nvPr>
            <p:ph type="title" hasCustomPrompt="1"/>
          </p:nvPr>
        </p:nvSpPr>
        <p:spPr>
          <a:xfrm>
            <a:off x="304800" y="255525"/>
            <a:ext cx="7408333" cy="590931"/>
          </a:xfrm>
        </p:spPr>
        <p:txBody>
          <a:bodyPr wrap="square">
            <a:spAutoFit/>
          </a:bodyPr>
          <a:lstStyle>
            <a:lvl1pPr marL="304784" indent="-304784">
              <a:tabLst/>
              <a:defRPr sz="4267" baseline="0">
                <a:solidFill>
                  <a:schemeClr val="bg2"/>
                </a:solidFill>
              </a:defRPr>
            </a:lvl1pPr>
          </a:lstStyle>
          <a:p>
            <a:r>
              <a:rPr lang="en-US" dirty="0"/>
              <a:t>“	Quote text goes here</a:t>
            </a:r>
          </a:p>
        </p:txBody>
      </p:sp>
      <p:sp>
        <p:nvSpPr>
          <p:cNvPr id="10" name="Text Placeholder 9"/>
          <p:cNvSpPr>
            <a:spLocks noGrp="1"/>
          </p:cNvSpPr>
          <p:nvPr>
            <p:ph type="body" sz="quarter" idx="12"/>
          </p:nvPr>
        </p:nvSpPr>
        <p:spPr>
          <a:xfrm>
            <a:off x="304800" y="4551761"/>
            <a:ext cx="5486400" cy="1487715"/>
          </a:xfrm>
        </p:spPr>
        <p:txBody>
          <a:bodyPr tIns="457200">
            <a:spAutoFit/>
          </a:bodyPr>
          <a:lstStyle>
            <a:lvl1pPr marL="304784" indent="0">
              <a:spcBef>
                <a:spcPts val="0"/>
              </a:spcBef>
              <a:buFont typeface="Arial" charset="0"/>
              <a:buNone/>
              <a:tabLst/>
              <a:defRPr sz="2667" b="1">
                <a:solidFill>
                  <a:schemeClr val="bg2"/>
                </a:solidFill>
              </a:defRPr>
            </a:lvl1pPr>
            <a:lvl2pPr marL="304784" indent="0">
              <a:spcBef>
                <a:spcPts val="0"/>
              </a:spcBef>
              <a:buNone/>
              <a:tabLst/>
              <a:defRPr sz="2667" i="1">
                <a:solidFill>
                  <a:schemeClr val="bg2"/>
                </a:solidFill>
              </a:defRPr>
            </a:lvl2pPr>
            <a:lvl3pPr marL="298435" indent="0">
              <a:spcBef>
                <a:spcPts val="0"/>
              </a:spcBef>
              <a:buNone/>
              <a:defRPr sz="2667"/>
            </a:lvl3pPr>
            <a:lvl4pPr marL="609570" indent="0">
              <a:spcBef>
                <a:spcPts val="0"/>
              </a:spcBef>
              <a:buNone/>
              <a:defRPr sz="2667"/>
            </a:lvl4pPr>
            <a:lvl5pPr marL="840274" indent="0">
              <a:spcBef>
                <a:spcPts val="0"/>
              </a:spcBef>
              <a:buNone/>
              <a:defRPr sz="2667"/>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67036230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6_ibm sign-off">
    <p:bg>
      <p:bgPr>
        <a:solidFill>
          <a:srgbClr val="565656"/>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IBM Cloud / © 2020 IBM Corporation</a:t>
            </a:r>
            <a:endParaRPr lang="en-US" dirty="0">
              <a:solidFill>
                <a:srgbClr val="000000"/>
              </a:solidFill>
            </a:endParaRPr>
          </a:p>
        </p:txBody>
      </p:sp>
      <p:pic>
        <p:nvPicPr>
          <p:cNvPr id="6" name="Picture 5"/>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234604" y="2914869"/>
            <a:ext cx="1722792" cy="701463"/>
          </a:xfrm>
          <a:prstGeom prst="rect">
            <a:avLst/>
          </a:prstGeom>
        </p:spPr>
      </p:pic>
    </p:spTree>
    <p:extLst>
      <p:ext uri="{BB962C8B-B14F-4D97-AF65-F5344CB8AC3E}">
        <p14:creationId xmlns:p14="http://schemas.microsoft.com/office/powerpoint/2010/main" val="216307580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6_Blank_Gray 15 Background">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IBM Cloud / © 2020 IBM Corporation</a:t>
            </a:r>
            <a:endParaRPr lang="en-US" dirty="0">
              <a:solidFill>
                <a:srgbClr val="000000"/>
              </a:solidFill>
            </a:endParaRPr>
          </a:p>
        </p:txBody>
      </p:sp>
    </p:spTree>
    <p:extLst>
      <p:ext uri="{BB962C8B-B14F-4D97-AF65-F5344CB8AC3E}">
        <p14:creationId xmlns:p14="http://schemas.microsoft.com/office/powerpoint/2010/main" val="141356354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6_Blank_Gray 70 Background">
    <p:bg>
      <p:bgPr>
        <a:solidFill>
          <a:srgbClr val="565656"/>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IBM Cloud / © 2020 IBM Corporation</a:t>
            </a:r>
            <a:endParaRPr lang="en-US" dirty="0">
              <a:solidFill>
                <a:srgbClr val="000000"/>
              </a:solidFill>
            </a:endParaRPr>
          </a:p>
        </p:txBody>
      </p:sp>
    </p:spTree>
    <p:extLst>
      <p:ext uri="{BB962C8B-B14F-4D97-AF65-F5344CB8AC3E}">
        <p14:creationId xmlns:p14="http://schemas.microsoft.com/office/powerpoint/2010/main" val="16980529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S 2020 Quote">
    <p:spTree>
      <p:nvGrpSpPr>
        <p:cNvPr id="1" name=""/>
        <p:cNvGrpSpPr/>
        <p:nvPr/>
      </p:nvGrpSpPr>
      <p:grpSpPr>
        <a:xfrm>
          <a:off x="0" y="0"/>
          <a:ext cx="0" cy="0"/>
          <a:chOff x="0" y="0"/>
          <a:chExt cx="0" cy="0"/>
        </a:xfrm>
      </p:grpSpPr>
      <p:pic>
        <p:nvPicPr>
          <p:cNvPr id="6" name="Image" descr="Image">
            <a:extLst>
              <a:ext uri="{FF2B5EF4-FFF2-40B4-BE49-F238E27FC236}">
                <a16:creationId xmlns:a16="http://schemas.microsoft.com/office/drawing/2014/main" id="{A6BB462B-DC0B-814B-97C8-02934D45B1AF}"/>
              </a:ext>
            </a:extLst>
          </p:cNvPr>
          <p:cNvPicPr>
            <a:picLocks noChangeAspect="1"/>
          </p:cNvPicPr>
          <p:nvPr userDrawn="1"/>
        </p:nvPicPr>
        <p:blipFill>
          <a:blip r:embed="rId2"/>
          <a:stretch>
            <a:fillRect/>
          </a:stretch>
        </p:blipFill>
        <p:spPr>
          <a:xfrm rot="5400000" flipH="1">
            <a:off x="2641180" y="-2691977"/>
            <a:ext cx="6909641" cy="12242804"/>
          </a:xfrm>
          <a:prstGeom prst="rect">
            <a:avLst/>
          </a:prstGeom>
          <a:ln w="12700">
            <a:miter lim="400000"/>
          </a:ln>
        </p:spPr>
      </p:pic>
      <p:pic>
        <p:nvPicPr>
          <p:cNvPr id="5" name="Asset 26@4x.png" descr="Asset 26@4x.png">
            <a:extLst>
              <a:ext uri="{FF2B5EF4-FFF2-40B4-BE49-F238E27FC236}">
                <a16:creationId xmlns:a16="http://schemas.microsoft.com/office/drawing/2014/main" id="{91E0C857-1A2C-C542-935F-3E70CBEA9F88}"/>
              </a:ext>
            </a:extLst>
          </p:cNvPr>
          <p:cNvPicPr>
            <a:picLocks noChangeAspect="1"/>
          </p:cNvPicPr>
          <p:nvPr userDrawn="1"/>
        </p:nvPicPr>
        <p:blipFill>
          <a:blip r:embed="rId3">
            <a:alphaModFix amt="30000"/>
          </a:blip>
          <a:stretch>
            <a:fillRect/>
          </a:stretch>
        </p:blipFill>
        <p:spPr>
          <a:xfrm>
            <a:off x="-26220" y="-25398"/>
            <a:ext cx="12271104" cy="6883399"/>
          </a:xfrm>
          <a:prstGeom prst="rect">
            <a:avLst/>
          </a:prstGeom>
          <a:ln w="12700">
            <a:miter lim="400000"/>
          </a:ln>
        </p:spPr>
      </p:pic>
      <p:sp>
        <p:nvSpPr>
          <p:cNvPr id="2" name="Title"/>
          <p:cNvSpPr>
            <a:spLocks noGrp="1"/>
          </p:cNvSpPr>
          <p:nvPr>
            <p:ph type="title"/>
          </p:nvPr>
        </p:nvSpPr>
        <p:spPr>
          <a:xfrm>
            <a:off x="280418" y="268224"/>
            <a:ext cx="7416713" cy="5726176"/>
          </a:xfrm>
        </p:spPr>
        <p:txBody>
          <a:bodyPr/>
          <a:lstStyle/>
          <a:p>
            <a:r>
              <a:rPr lang="en-US"/>
              <a:t>Click to edit Master title style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4832472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6_Blank_Blue 70 Background">
    <p:bg>
      <p:bgPr>
        <a:solidFill>
          <a:srgbClr val="054ADA"/>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IBM Cloud / © 2020 IBM Corporation</a:t>
            </a:r>
            <a:endParaRPr lang="en-US" dirty="0">
              <a:solidFill>
                <a:srgbClr val="000000"/>
              </a:solidFill>
            </a:endParaRPr>
          </a:p>
        </p:txBody>
      </p:sp>
    </p:spTree>
    <p:extLst>
      <p:ext uri="{BB962C8B-B14F-4D97-AF65-F5344CB8AC3E}">
        <p14:creationId xmlns:p14="http://schemas.microsoft.com/office/powerpoint/2010/main" val="188730465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Black_Video Roll or Instructions">
    <p:bg>
      <p:bgPr>
        <a:solidFill>
          <a:schemeClr val="tx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IBM Cloud / © 2020 IBM Corporation</a:t>
            </a:r>
            <a:endParaRPr lang="en-US" dirty="0">
              <a:solidFill>
                <a:srgbClr val="000000"/>
              </a:solidFill>
            </a:endParaRPr>
          </a:p>
        </p:txBody>
      </p:sp>
      <p:sp>
        <p:nvSpPr>
          <p:cNvPr id="2" name="Title 1"/>
          <p:cNvSpPr>
            <a:spLocks noGrp="1"/>
          </p:cNvSpPr>
          <p:nvPr>
            <p:ph type="title" hasCustomPrompt="1"/>
          </p:nvPr>
        </p:nvSpPr>
        <p:spPr>
          <a:xfrm>
            <a:off x="304800" y="3131420"/>
            <a:ext cx="11582400" cy="590931"/>
          </a:xfrm>
        </p:spPr>
        <p:txBody>
          <a:bodyPr anchor="ctr" anchorCtr="1">
            <a:spAutoFit/>
          </a:bodyPr>
          <a:lstStyle>
            <a:lvl1pPr>
              <a:defRPr>
                <a:solidFill>
                  <a:srgbClr val="FFFF00"/>
                </a:solidFill>
              </a:defRPr>
            </a:lvl1pPr>
          </a:lstStyle>
          <a:p>
            <a:r>
              <a:rPr lang="en-US" dirty="0"/>
              <a:t>Video Roll or Instructions</a:t>
            </a:r>
          </a:p>
        </p:txBody>
      </p:sp>
    </p:spTree>
    <p:extLst>
      <p:ext uri="{BB962C8B-B14F-4D97-AF65-F5344CB8AC3E}">
        <p14:creationId xmlns:p14="http://schemas.microsoft.com/office/powerpoint/2010/main" val="386055943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6_Bar Gray70_1/2Photo_Right">
    <p:bg>
      <p:bgPr>
        <a:solidFill>
          <a:srgbClr val="EBEBEB"/>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3048000" cy="6858000"/>
          </a:xfrm>
          <a:prstGeom prst="rect">
            <a:avLst/>
          </a:prstGeom>
          <a:solidFill>
            <a:srgbClr val="565656"/>
          </a:solidFill>
        </p:spPr>
        <p:txBody>
          <a:bodyPr wrap="square" lIns="0" tIns="0" rIns="0" bIns="0" rtlCol="0" anchor="ctr">
            <a:noAutofit/>
          </a:bodyPr>
          <a:lstStyle/>
          <a:p>
            <a:pPr algn="ctr"/>
            <a:endParaRPr lang="en-US" sz="1600" dirty="0">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IBM Cloud / © 2020 IBM Corporation</a:t>
            </a:r>
            <a:endParaRPr lang="en-US" dirty="0">
              <a:solidFill>
                <a:srgbClr val="000000"/>
              </a:solidFill>
            </a:endParaRPr>
          </a:p>
        </p:txBody>
      </p:sp>
      <p:sp>
        <p:nvSpPr>
          <p:cNvPr id="7" name="Picture Placeholder 5"/>
          <p:cNvSpPr>
            <a:spLocks noGrp="1"/>
          </p:cNvSpPr>
          <p:nvPr>
            <p:ph type="pic" sz="quarter" idx="13"/>
          </p:nvPr>
        </p:nvSpPr>
        <p:spPr>
          <a:xfrm>
            <a:off x="6096000" y="0"/>
            <a:ext cx="6096000" cy="6858000"/>
          </a:xfrm>
          <a:solidFill>
            <a:schemeClr val="tx1"/>
          </a:solidFill>
        </p:spPr>
        <p:txBody>
          <a:bodyPr/>
          <a:lstStyle>
            <a:lvl1pPr>
              <a:defRPr sz="2133">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304800" y="261395"/>
            <a:ext cx="2438400" cy="5988135"/>
          </a:xfrm>
        </p:spPr>
        <p:txBody>
          <a:bodyPr vert="horz" wrap="square" lIns="0" tIns="0" rIns="0" bIns="0" rtlCol="0" anchor="t" anchorCtr="0">
            <a:noAutofit/>
          </a:bodyPr>
          <a:lstStyle>
            <a:lvl1pPr>
              <a:defRPr lang="en-US" sz="3733">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223801706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EXTS_levels">
    <p:spTree>
      <p:nvGrpSpPr>
        <p:cNvPr id="1" name=""/>
        <p:cNvGrpSpPr/>
        <p:nvPr/>
      </p:nvGrpSpPr>
      <p:grpSpPr>
        <a:xfrm>
          <a:off x="0" y="0"/>
          <a:ext cx="0" cy="0"/>
          <a:chOff x="0" y="0"/>
          <a:chExt cx="0" cy="0"/>
        </a:xfrm>
      </p:grpSpPr>
      <p:sp>
        <p:nvSpPr>
          <p:cNvPr id="9" name="Segnaposto testo 4"/>
          <p:cNvSpPr>
            <a:spLocks noGrp="1"/>
          </p:cNvSpPr>
          <p:nvPr>
            <p:ph type="body" sz="quarter" idx="14" hasCustomPrompt="1"/>
          </p:nvPr>
        </p:nvSpPr>
        <p:spPr>
          <a:xfrm>
            <a:off x="720003" y="205404"/>
            <a:ext cx="8074044" cy="322075"/>
          </a:xfrm>
          <a:prstGeom prst="rect">
            <a:avLst/>
          </a:prstGeom>
        </p:spPr>
        <p:txBody>
          <a:bodyPr vert="horz" lIns="0" tIns="0" rIns="0" bIns="0" anchor="ctr" anchorCtr="0"/>
          <a:lstStyle>
            <a:lvl1pPr marL="0" indent="0" algn="l">
              <a:lnSpc>
                <a:spcPts val="2199"/>
              </a:lnSpc>
              <a:spcBef>
                <a:spcPts val="0"/>
              </a:spcBef>
              <a:buNone/>
              <a:defRPr sz="2199" b="1" i="0" u="none" kern="1200" baseline="0">
                <a:solidFill>
                  <a:schemeClr val="accent1"/>
                </a:solidFill>
                <a:uFill>
                  <a:solidFill>
                    <a:srgbClr val="291C1D"/>
                  </a:solidFill>
                </a:uFill>
                <a:latin typeface="+mn-lt"/>
                <a:ea typeface="Adobe 仿宋 Std R"/>
              </a:defRPr>
            </a:lvl1pPr>
          </a:lstStyle>
          <a:p>
            <a:pPr lvl="0"/>
            <a:r>
              <a:rPr lang="it-IT" dirty="0"/>
              <a:t>Title here</a:t>
            </a:r>
          </a:p>
        </p:txBody>
      </p:sp>
      <p:sp>
        <p:nvSpPr>
          <p:cNvPr id="12" name="Segnaposto numero diapositiva 6"/>
          <p:cNvSpPr>
            <a:spLocks noGrp="1"/>
          </p:cNvSpPr>
          <p:nvPr>
            <p:ph type="sldNum" sz="quarter" idx="4"/>
          </p:nvPr>
        </p:nvSpPr>
        <p:spPr>
          <a:xfrm>
            <a:off x="11268601" y="6588002"/>
            <a:ext cx="427411" cy="199599"/>
          </a:xfrm>
          <a:prstGeom prst="rect">
            <a:avLst/>
          </a:prstGeom>
        </p:spPr>
        <p:txBody>
          <a:bodyPr vert="horz" lIns="0" tIns="0" rIns="0" bIns="0" rtlCol="0" anchor="t" anchorCtr="0"/>
          <a:lstStyle>
            <a:lvl1pPr algn="l">
              <a:defRPr sz="800" baseline="0">
                <a:solidFill>
                  <a:schemeClr val="accent2"/>
                </a:solidFill>
                <a:latin typeface="+mn-lt"/>
              </a:defRPr>
            </a:lvl1pPr>
          </a:lstStyle>
          <a:p>
            <a:fld id="{9648F461-6B1C-CA42-A063-2DCE900AB2CB}" type="slidenum">
              <a:rPr lang="it-IT"/>
              <a:pPr/>
              <a:t>‹#›</a:t>
            </a:fld>
            <a:endParaRPr lang="it-IT"/>
          </a:p>
        </p:txBody>
      </p:sp>
      <p:sp>
        <p:nvSpPr>
          <p:cNvPr id="8" name="Segnaposto data 7"/>
          <p:cNvSpPr>
            <a:spLocks noGrp="1"/>
          </p:cNvSpPr>
          <p:nvPr>
            <p:ph type="dt" sz="half" idx="19"/>
          </p:nvPr>
        </p:nvSpPr>
        <p:spPr>
          <a:xfrm>
            <a:off x="8815192" y="6588004"/>
            <a:ext cx="1894357" cy="206531"/>
          </a:xfrm>
          <a:prstGeom prst="rect">
            <a:avLst/>
          </a:prstGeom>
        </p:spPr>
        <p:txBody>
          <a:bodyPr/>
          <a:lstStyle/>
          <a:p>
            <a:endParaRPr lang="it-IT"/>
          </a:p>
        </p:txBody>
      </p:sp>
      <p:sp>
        <p:nvSpPr>
          <p:cNvPr id="14" name="Segnaposto piè di pagina 13"/>
          <p:cNvSpPr>
            <a:spLocks noGrp="1"/>
          </p:cNvSpPr>
          <p:nvPr>
            <p:ph type="ftr" sz="quarter" idx="20"/>
          </p:nvPr>
        </p:nvSpPr>
        <p:spPr>
          <a:xfrm>
            <a:off x="720000" y="6588004"/>
            <a:ext cx="5036005" cy="234131"/>
          </a:xfrm>
          <a:prstGeom prst="rect">
            <a:avLst/>
          </a:prstGeom>
        </p:spPr>
        <p:txBody>
          <a:bodyPr/>
          <a:lstStyle/>
          <a:p>
            <a:r>
              <a:rPr lang="en-US"/>
              <a:t>IBM Cloud / © 2020 IBM Corporation</a:t>
            </a:r>
            <a:endParaRPr lang="it-IT"/>
          </a:p>
        </p:txBody>
      </p:sp>
      <p:sp>
        <p:nvSpPr>
          <p:cNvPr id="13" name="Segnaposto testo 12"/>
          <p:cNvSpPr>
            <a:spLocks noGrp="1"/>
          </p:cNvSpPr>
          <p:nvPr>
            <p:ph type="body" sz="quarter" idx="21" hasCustomPrompt="1"/>
          </p:nvPr>
        </p:nvSpPr>
        <p:spPr>
          <a:xfrm>
            <a:off x="720000" y="1260002"/>
            <a:ext cx="10726933" cy="4924900"/>
          </a:xfrm>
          <a:prstGeom prst="rect">
            <a:avLst/>
          </a:prstGeom>
        </p:spPr>
        <p:txBody>
          <a:bodyPr vert="horz" lIns="0" tIns="0" rIns="0" bIns="0"/>
          <a:lstStyle>
            <a:lvl1pPr marL="284245" indent="-284245">
              <a:spcBef>
                <a:spcPts val="432"/>
              </a:spcBef>
              <a:buSzPct val="120000"/>
              <a:buFont typeface="Wingdings" charset="2"/>
              <a:buChar char="§"/>
              <a:defRPr sz="1799">
                <a:solidFill>
                  <a:schemeClr val="accent2"/>
                </a:solidFill>
              </a:defRPr>
            </a:lvl1pPr>
            <a:lvl2pPr>
              <a:spcBef>
                <a:spcPts val="384"/>
              </a:spcBef>
              <a:buSzPct val="100000"/>
              <a:buFont typeface="Arial"/>
              <a:buChar char="●"/>
              <a:defRPr sz="1599" baseline="0">
                <a:solidFill>
                  <a:schemeClr val="accent2"/>
                </a:solidFill>
              </a:defRPr>
            </a:lvl2pPr>
            <a:lvl3pPr marL="1198141" indent="-284245">
              <a:spcBef>
                <a:spcPts val="336"/>
              </a:spcBef>
              <a:buSzPct val="70000"/>
              <a:buFont typeface="Lucida Grande"/>
              <a:buChar char="▲"/>
              <a:defRPr sz="1399">
                <a:solidFill>
                  <a:schemeClr val="accent2"/>
                </a:solidFill>
              </a:defRPr>
            </a:lvl3pPr>
            <a:lvl4pPr marL="1543551" indent="-251862">
              <a:spcBef>
                <a:spcPts val="288"/>
              </a:spcBef>
              <a:buSzPct val="110000"/>
              <a:buFont typeface="Arial Bold Italic"/>
              <a:buChar char="□"/>
              <a:defRPr sz="1199" baseline="0">
                <a:solidFill>
                  <a:schemeClr val="accent2"/>
                </a:solidFill>
              </a:defRPr>
            </a:lvl4pPr>
            <a:lvl5pPr marL="2000499" indent="-251862">
              <a:spcBef>
                <a:spcPts val="600"/>
              </a:spcBef>
              <a:buSzPct val="130000"/>
              <a:buFont typeface="Arial"/>
              <a:buChar char="○"/>
              <a:defRPr sz="1199" baseline="0">
                <a:solidFill>
                  <a:schemeClr val="accent2"/>
                </a:solidFill>
              </a:defRPr>
            </a:lvl5pPr>
          </a:lstStyle>
          <a:p>
            <a:pPr lvl="0"/>
            <a:r>
              <a:rPr lang="it-IT" dirty="0"/>
              <a:t>First </a:t>
            </a:r>
            <a:r>
              <a:rPr lang="it-IT" dirty="0" err="1"/>
              <a:t>level</a:t>
            </a:r>
            <a:endParaRPr lang="it-IT" dirty="0"/>
          </a:p>
          <a:p>
            <a:pPr lvl="1"/>
            <a:r>
              <a:rPr lang="it-IT" dirty="0" err="1"/>
              <a:t>Second</a:t>
            </a:r>
            <a:r>
              <a:rPr lang="it-IT" dirty="0"/>
              <a:t> </a:t>
            </a:r>
            <a:r>
              <a:rPr lang="it-IT" dirty="0" err="1"/>
              <a:t>level</a:t>
            </a:r>
            <a:endParaRPr lang="it-IT" dirty="0"/>
          </a:p>
          <a:p>
            <a:pPr lvl="2"/>
            <a:r>
              <a:rPr lang="it-IT" dirty="0" err="1"/>
              <a:t>Third</a:t>
            </a:r>
            <a:r>
              <a:rPr lang="it-IT" dirty="0"/>
              <a:t> </a:t>
            </a:r>
            <a:r>
              <a:rPr lang="it-IT" dirty="0" err="1"/>
              <a:t>level</a:t>
            </a:r>
            <a:endParaRPr lang="it-IT" dirty="0"/>
          </a:p>
          <a:p>
            <a:pPr lvl="3"/>
            <a:r>
              <a:rPr lang="it-IT" dirty="0" err="1"/>
              <a:t>Fourth</a:t>
            </a:r>
            <a:r>
              <a:rPr lang="it-IT" dirty="0"/>
              <a:t> </a:t>
            </a:r>
            <a:r>
              <a:rPr lang="it-IT" dirty="0" err="1"/>
              <a:t>level</a:t>
            </a:r>
            <a:endParaRPr lang="it-IT" dirty="0"/>
          </a:p>
          <a:p>
            <a:pPr lvl="4"/>
            <a:r>
              <a:rPr lang="it-IT" dirty="0" err="1"/>
              <a:t>Fifth</a:t>
            </a:r>
            <a:r>
              <a:rPr lang="it-IT" dirty="0"/>
              <a:t> </a:t>
            </a:r>
            <a:r>
              <a:rPr lang="it-IT" dirty="0" err="1"/>
              <a:t>level</a:t>
            </a:r>
            <a:endParaRPr lang="it-IT" dirty="0"/>
          </a:p>
        </p:txBody>
      </p:sp>
    </p:spTree>
    <p:extLst>
      <p:ext uri="{BB962C8B-B14F-4D97-AF65-F5344CB8AC3E}">
        <p14:creationId xmlns:p14="http://schemas.microsoft.com/office/powerpoint/2010/main" val="298634152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2020 IBM Corporation</a:t>
            </a:r>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20"/>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82296350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a:t>IBM Cloud / © 2020 IBM Corporation</a:t>
            </a:r>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3928353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heme 6A">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858000"/>
            <a:ext cx="8534400" cy="182880"/>
          </a:xfrm>
        </p:spPr>
        <p:txBody>
          <a:bodyPr/>
          <a:lstStyle>
            <a:lvl1pPr>
              <a:defRPr>
                <a:solidFill>
                  <a:schemeClr val="tx1"/>
                </a:solidFill>
              </a:defRPr>
            </a:lvl1pPr>
          </a:lstStyle>
          <a:p>
            <a:r>
              <a:rPr lang="de-DE">
                <a:solidFill>
                  <a:srgbClr val="000000"/>
                </a:solidFill>
              </a:rPr>
              <a:t>IBM Cloud / 28th May 2020 / © 2020 IBM Corporation</a:t>
            </a:r>
            <a:endParaRPr lang="en-US" dirty="0">
              <a:solidFill>
                <a:srgbClr val="000000"/>
              </a:solidFill>
            </a:endParaRPr>
          </a:p>
        </p:txBody>
      </p:sp>
    </p:spTree>
    <p:extLst>
      <p:ext uri="{BB962C8B-B14F-4D97-AF65-F5344CB8AC3E}">
        <p14:creationId xmlns:p14="http://schemas.microsoft.com/office/powerpoint/2010/main" val="328225700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heme 6B">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858000"/>
            <a:ext cx="8534400" cy="182880"/>
          </a:xfrm>
        </p:spPr>
        <p:txBody>
          <a:bodyPr/>
          <a:lstStyle>
            <a:lvl1pPr>
              <a:defRPr>
                <a:solidFill>
                  <a:schemeClr val="tx1"/>
                </a:solidFill>
              </a:defRPr>
            </a:lvl1pPr>
          </a:lstStyle>
          <a:p>
            <a:r>
              <a:rPr lang="de-DE">
                <a:solidFill>
                  <a:srgbClr val="000000"/>
                </a:solidFill>
              </a:rPr>
              <a:t>IBM Cloud / 28th May 2020 / © 2020 IBM Corporation</a:t>
            </a:r>
            <a:endParaRPr lang="en-US" dirty="0">
              <a:solidFill>
                <a:srgbClr val="000000"/>
              </a:solidFill>
            </a:endParaRPr>
          </a:p>
        </p:txBody>
      </p:sp>
    </p:spTree>
    <p:extLst>
      <p:ext uri="{BB962C8B-B14F-4D97-AF65-F5344CB8AC3E}">
        <p14:creationId xmlns:p14="http://schemas.microsoft.com/office/powerpoint/2010/main" val="265697897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1_Cover Slide">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163909" y="288641"/>
            <a:ext cx="1730491" cy="238688"/>
          </a:xfrm>
          <a:prstGeom prst="rect">
            <a:avLst/>
          </a:prstGeom>
        </p:spPr>
      </p:pic>
      <p:sp>
        <p:nvSpPr>
          <p:cNvPr id="2" name="Footer Placeholder 1"/>
          <p:cNvSpPr>
            <a:spLocks noGrp="1"/>
          </p:cNvSpPr>
          <p:nvPr>
            <p:ph type="ftr" sz="quarter" idx="10"/>
          </p:nvPr>
        </p:nvSpPr>
        <p:spPr>
          <a:xfrm>
            <a:off x="304800" y="6437376"/>
            <a:ext cx="8534400" cy="182880"/>
          </a:xfrm>
        </p:spPr>
        <p:txBody>
          <a:bodyPr/>
          <a:lstStyle>
            <a:lvl1pPr>
              <a:defRPr>
                <a:solidFill>
                  <a:srgbClr val="FFFFFF"/>
                </a:solidFill>
              </a:defRPr>
            </a:lvl1pPr>
          </a:lstStyle>
          <a:p>
            <a:r>
              <a:rPr lang="de-DE"/>
              <a:t>IBM Cloud / 28th May 2020 / © 2020 IBM Corporation</a:t>
            </a:r>
            <a:endParaRPr lang="en-US"/>
          </a:p>
        </p:txBody>
      </p:sp>
      <p:sp>
        <p:nvSpPr>
          <p:cNvPr id="4" name="Title 3"/>
          <p:cNvSpPr>
            <a:spLocks noGrp="1"/>
          </p:cNvSpPr>
          <p:nvPr>
            <p:ph type="title"/>
          </p:nvPr>
        </p:nvSpPr>
        <p:spPr>
          <a:xfrm>
            <a:off x="304801" y="271709"/>
            <a:ext cx="5486401" cy="5972459"/>
          </a:xfrm>
        </p:spPr>
        <p:txBody>
          <a:bodyPr vert="horz" lIns="0" tIns="0" rIns="0" bIns="0" rtlCol="0" anchor="t" anchorCtr="0">
            <a:noAutofit/>
          </a:bodyPr>
          <a:lstStyle>
            <a:lvl1pPr>
              <a:defRPr lang="en-US" sz="2400" b="0" dirty="0">
                <a:solidFill>
                  <a:srgbClr val="FFFFFF"/>
                </a:solidFill>
              </a:defRPr>
            </a:lvl1pPr>
          </a:lstStyle>
          <a:p>
            <a:pPr lvl="0"/>
            <a:r>
              <a:rPr lang="en-US"/>
              <a:t>Click to edit Master title style</a:t>
            </a:r>
            <a:endParaRPr lang="en-US" dirty="0"/>
          </a:p>
        </p:txBody>
      </p:sp>
      <p:pic>
        <p:nvPicPr>
          <p:cNvPr id="9" name="Picture 8" descr="ibm_gry.png"/>
          <p:cNvPicPr>
            <a:picLocks noChangeAspect="1"/>
          </p:cNvPicPr>
          <p:nvPr userDrawn="1"/>
        </p:nvPicPr>
        <p:blipFill>
          <a:blip r:embed="rId3" cstate="hq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1191750" y="6273781"/>
            <a:ext cx="695452" cy="281961"/>
          </a:xfrm>
          <a:prstGeom prst="rect">
            <a:avLst/>
          </a:prstGeom>
        </p:spPr>
      </p:pic>
    </p:spTree>
    <p:extLst>
      <p:ext uri="{BB962C8B-B14F-4D97-AF65-F5344CB8AC3E}">
        <p14:creationId xmlns:p14="http://schemas.microsoft.com/office/powerpoint/2010/main" val="302663852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rgbClr val="FFFFFF"/>
                </a:solidFill>
              </a:defRPr>
            </a:lvl1pPr>
          </a:lstStyle>
          <a:p>
            <a:r>
              <a:rPr lang="de-DE"/>
              <a:t>IBM Cloud / 28th May 2020 / © 2020 IBM Corporation</a:t>
            </a:r>
            <a:endParaRPr lang="en-US" dirty="0"/>
          </a:p>
        </p:txBody>
      </p:sp>
      <p:sp>
        <p:nvSpPr>
          <p:cNvPr id="4" name="Title 3"/>
          <p:cNvSpPr>
            <a:spLocks noGrp="1"/>
          </p:cNvSpPr>
          <p:nvPr>
            <p:ph type="title"/>
          </p:nvPr>
        </p:nvSpPr>
        <p:spPr>
          <a:xfrm>
            <a:off x="304801" y="271709"/>
            <a:ext cx="5486401" cy="5972459"/>
          </a:xfrm>
        </p:spPr>
        <p:txBody>
          <a:bodyPr vert="horz" lIns="0" tIns="0" rIns="0" bIns="0" rtlCol="0" anchor="t" anchorCtr="0">
            <a:noAutofit/>
          </a:bodyPr>
          <a:lstStyle>
            <a:lvl1pPr>
              <a:defRPr lang="en-US" sz="2400" b="0" dirty="0">
                <a:solidFill>
                  <a:srgbClr val="FFFFFF"/>
                </a:solidFill>
              </a:defRPr>
            </a:lvl1pPr>
          </a:lstStyle>
          <a:p>
            <a:pPr lvl="0"/>
            <a:r>
              <a:rPr lang="en-US" dirty="0"/>
              <a:t>Click to edit Master title style</a:t>
            </a:r>
          </a:p>
        </p:txBody>
      </p:sp>
      <p:pic>
        <p:nvPicPr>
          <p:cNvPr id="12" name="Picture 11"/>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191750" y="6273802"/>
            <a:ext cx="695452" cy="281940"/>
          </a:xfrm>
          <a:prstGeom prst="rect">
            <a:avLst/>
          </a:prstGeom>
        </p:spPr>
      </p:pic>
    </p:spTree>
    <p:extLst>
      <p:ext uri="{BB962C8B-B14F-4D97-AF65-F5344CB8AC3E}">
        <p14:creationId xmlns:p14="http://schemas.microsoft.com/office/powerpoint/2010/main" val="5837217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6388608" y="268224"/>
            <a:ext cx="5498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9334245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heme 6C">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858000"/>
            <a:ext cx="8534400" cy="182880"/>
          </a:xfrm>
        </p:spPr>
        <p:txBody>
          <a:bodyPr/>
          <a:lstStyle>
            <a:lvl1pPr>
              <a:defRPr>
                <a:solidFill>
                  <a:schemeClr val="tx1"/>
                </a:solidFill>
              </a:defRPr>
            </a:lvl1pPr>
          </a:lstStyle>
          <a:p>
            <a:r>
              <a:rPr lang="de-DE">
                <a:solidFill>
                  <a:srgbClr val="000000"/>
                </a:solidFill>
              </a:rPr>
              <a:t>IBM Cloud / 28th May 2020 / © 2020 IBM Corporation</a:t>
            </a:r>
            <a:endParaRPr lang="en-US" dirty="0">
              <a:solidFill>
                <a:srgbClr val="000000"/>
              </a:solidFill>
            </a:endParaRPr>
          </a:p>
        </p:txBody>
      </p:sp>
    </p:spTree>
    <p:extLst>
      <p:ext uri="{BB962C8B-B14F-4D97-AF65-F5344CB8AC3E}">
        <p14:creationId xmlns:p14="http://schemas.microsoft.com/office/powerpoint/2010/main" val="304517740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heme 6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858000"/>
            <a:ext cx="8534400" cy="182880"/>
          </a:xfrm>
        </p:spPr>
        <p:txBody>
          <a:bodyPr/>
          <a:lstStyle>
            <a:lvl1pPr>
              <a:defRPr>
                <a:solidFill>
                  <a:schemeClr val="tx1"/>
                </a:solidFill>
              </a:defRPr>
            </a:lvl1pPr>
          </a:lstStyle>
          <a:p>
            <a:r>
              <a:rPr lang="de-DE">
                <a:solidFill>
                  <a:srgbClr val="000000"/>
                </a:solidFill>
              </a:rPr>
              <a:t>IBM Cloud / 28th May 2020 / © 2020 IBM Corporation</a:t>
            </a:r>
            <a:endParaRPr lang="en-US" dirty="0">
              <a:solidFill>
                <a:srgbClr val="000000"/>
              </a:solidFill>
            </a:endParaRPr>
          </a:p>
        </p:txBody>
      </p:sp>
    </p:spTree>
    <p:extLst>
      <p:ext uri="{BB962C8B-B14F-4D97-AF65-F5344CB8AC3E}">
        <p14:creationId xmlns:p14="http://schemas.microsoft.com/office/powerpoint/2010/main" val="397646394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Photo_full bleed">
    <p:bg>
      <p:bgPr>
        <a:solidFill>
          <a:schemeClr val="tx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IBM Cloud / 28th May 2020 / © 2020 IBM Corporation</a:t>
            </a:r>
            <a:endParaRPr lang="en-US" dirty="0">
              <a:solidFill>
                <a:srgbClr val="000000"/>
              </a:solidFill>
            </a:endParaRPr>
          </a:p>
        </p:txBody>
      </p:sp>
      <p:sp>
        <p:nvSpPr>
          <p:cNvPr id="5" name="Picture Placeholder 5"/>
          <p:cNvSpPr>
            <a:spLocks noGrp="1"/>
          </p:cNvSpPr>
          <p:nvPr>
            <p:ph type="pic" sz="quarter" idx="13"/>
          </p:nvPr>
        </p:nvSpPr>
        <p:spPr>
          <a:xfrm>
            <a:off x="0" y="0"/>
            <a:ext cx="12192000" cy="6858000"/>
          </a:xfrm>
        </p:spPr>
        <p:txBody>
          <a:bodyPr/>
          <a:lstStyle>
            <a:lvl1pPr>
              <a:defRPr>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295750295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 Photos">
    <p:bg>
      <p:bgPr>
        <a:solidFill>
          <a:schemeClr val="tx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IBM Cloud / 28th May 2020 / © 2020 IBM Corporation</a:t>
            </a:r>
            <a:endParaRPr lang="en-US" dirty="0">
              <a:solidFill>
                <a:srgbClr val="000000"/>
              </a:solidFill>
            </a:endParaRPr>
          </a:p>
        </p:txBody>
      </p:sp>
      <p:sp>
        <p:nvSpPr>
          <p:cNvPr id="5" name="Picture Placeholder 5"/>
          <p:cNvSpPr>
            <a:spLocks noGrp="1"/>
          </p:cNvSpPr>
          <p:nvPr>
            <p:ph type="pic" sz="quarter" idx="13"/>
          </p:nvPr>
        </p:nvSpPr>
        <p:spPr>
          <a:xfrm>
            <a:off x="0" y="0"/>
            <a:ext cx="6096000" cy="6858000"/>
          </a:xfrm>
        </p:spPr>
        <p:txBody>
          <a:bodyPr vert="horz" lIns="0" tIns="0" rIns="0" bIns="0" rtlCol="0">
            <a:noAutofit/>
          </a:bodyPr>
          <a:lstStyle>
            <a:lvl1pPr>
              <a:defRPr lang="en-US" sz="2133">
                <a:solidFill>
                  <a:schemeClr val="bg2"/>
                </a:solidFill>
              </a:defRPr>
            </a:lvl1pPr>
          </a:lstStyle>
          <a:p>
            <a:pPr lvl="0"/>
            <a:r>
              <a:rPr lang="en-US" dirty="0"/>
              <a:t>Drag picture to placeholder or click icon to add</a:t>
            </a:r>
          </a:p>
        </p:txBody>
      </p:sp>
      <p:sp>
        <p:nvSpPr>
          <p:cNvPr id="6" name="Picture Placeholder 5"/>
          <p:cNvSpPr>
            <a:spLocks noGrp="1"/>
          </p:cNvSpPr>
          <p:nvPr>
            <p:ph type="pic" sz="quarter" idx="14"/>
          </p:nvPr>
        </p:nvSpPr>
        <p:spPr>
          <a:xfrm>
            <a:off x="6096000" y="0"/>
            <a:ext cx="6096000" cy="6858000"/>
          </a:xfrm>
        </p:spPr>
        <p:txBody>
          <a:bodyPr/>
          <a:lstStyle>
            <a:lvl1pPr>
              <a:defRPr sz="2133">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390000367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6_Copy + half-image_Gray70_R">
    <p:bg>
      <p:bgPr>
        <a:solidFill>
          <a:srgbClr val="EBEBEB"/>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6096000" cy="6858000"/>
          </a:xfrm>
          <a:prstGeom prst="rect">
            <a:avLst/>
          </a:prstGeom>
          <a:solidFill>
            <a:srgbClr val="565656"/>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IBM Cloud / 28th May 2020 / © 2020 IBM Corporation</a:t>
            </a:r>
            <a:endParaRPr lang="en-US" dirty="0">
              <a:solidFill>
                <a:srgbClr val="000000"/>
              </a:solidFill>
            </a:endParaRPr>
          </a:p>
        </p:txBody>
      </p:sp>
      <p:sp>
        <p:nvSpPr>
          <p:cNvPr id="6" name="Picture Placeholder 5"/>
          <p:cNvSpPr>
            <a:spLocks noGrp="1"/>
          </p:cNvSpPr>
          <p:nvPr>
            <p:ph type="pic" sz="quarter" idx="13"/>
          </p:nvPr>
        </p:nvSpPr>
        <p:spPr>
          <a:xfrm>
            <a:off x="6096000" y="0"/>
            <a:ext cx="6096000" cy="6858000"/>
          </a:xfrm>
          <a:solidFill>
            <a:schemeClr val="tx1"/>
          </a:solidFill>
        </p:spPr>
        <p:txBody>
          <a:bodyPr/>
          <a:lstStyle>
            <a:lvl1pPr>
              <a:defRPr sz="2133">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304800" y="256033"/>
            <a:ext cx="5486400" cy="590931"/>
          </a:xfrm>
        </p:spPr>
        <p:txBody>
          <a:bodyPr>
            <a:spAutoFit/>
          </a:bodyPr>
          <a:lstStyle>
            <a:lvl1pPr marL="0" marR="0" indent="0" algn="l" defTabSz="609570" rtl="0" eaLnBrk="1" fontAlgn="auto" latinLnBrk="0" hangingPunct="1">
              <a:lnSpc>
                <a:spcPct val="90000"/>
              </a:lnSpc>
              <a:spcBef>
                <a:spcPct val="0"/>
              </a:spcBef>
              <a:spcAft>
                <a:spcPts val="0"/>
              </a:spcAft>
              <a:buClrTx/>
              <a:buSzTx/>
              <a:buFontTx/>
              <a:buNone/>
              <a:tabLst/>
              <a:defRPr sz="4267" baseline="0">
                <a:solidFill>
                  <a:schemeClr val="bg2"/>
                </a:solidFill>
              </a:defRPr>
            </a:lvl1pPr>
          </a:lstStyle>
          <a:p>
            <a:r>
              <a:rPr lang="en-US" dirty="0"/>
              <a:t>32pt title</a:t>
            </a:r>
          </a:p>
        </p:txBody>
      </p:sp>
      <p:sp>
        <p:nvSpPr>
          <p:cNvPr id="10" name="Text Placeholder 6"/>
          <p:cNvSpPr>
            <a:spLocks noGrp="1"/>
          </p:cNvSpPr>
          <p:nvPr>
            <p:ph type="body" sz="quarter" idx="16"/>
          </p:nvPr>
        </p:nvSpPr>
        <p:spPr>
          <a:xfrm>
            <a:off x="304800" y="707138"/>
            <a:ext cx="5486400" cy="3467488"/>
          </a:xfrm>
        </p:spPr>
        <p:txBody>
          <a:bodyPr vert="horz" lIns="0" tIns="365760" rIns="0" bIns="0" rtlCol="0">
            <a:spAutoFit/>
          </a:bodyPr>
          <a:lstStyle>
            <a:lvl1pPr>
              <a:defRPr lang="en-US" sz="3200" dirty="0" smtClean="0">
                <a:solidFill>
                  <a:schemeClr val="bg2"/>
                </a:solidFill>
              </a:defRPr>
            </a:lvl1pPr>
            <a:lvl2pPr>
              <a:defRPr lang="en-US" sz="3200" dirty="0" smtClean="0">
                <a:solidFill>
                  <a:schemeClr val="bg2"/>
                </a:solidFill>
              </a:defRPr>
            </a:lvl2pPr>
            <a:lvl3pPr>
              <a:defRPr lang="en-US" sz="2933" dirty="0" smtClean="0">
                <a:solidFill>
                  <a:schemeClr val="bg2"/>
                </a:solidFill>
              </a:defRPr>
            </a:lvl3pPr>
            <a:lvl4pPr>
              <a:defRPr lang="en-US" sz="2933" dirty="0" smtClean="0">
                <a:solidFill>
                  <a:schemeClr val="bg2"/>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7037941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6_Copy + half-image_Gray70_L">
    <p:bg>
      <p:bgPr>
        <a:solidFill>
          <a:srgbClr val="EBEBEB"/>
        </a:solidFill>
        <a:effectLst/>
      </p:bgPr>
    </p:bg>
    <p:spTree>
      <p:nvGrpSpPr>
        <p:cNvPr id="1" name=""/>
        <p:cNvGrpSpPr/>
        <p:nvPr/>
      </p:nvGrpSpPr>
      <p:grpSpPr>
        <a:xfrm>
          <a:off x="0" y="0"/>
          <a:ext cx="0" cy="0"/>
          <a:chOff x="0" y="0"/>
          <a:chExt cx="0" cy="0"/>
        </a:xfrm>
      </p:grpSpPr>
      <p:sp>
        <p:nvSpPr>
          <p:cNvPr id="7" name="Rectangle 6"/>
          <p:cNvSpPr/>
          <p:nvPr userDrawn="1"/>
        </p:nvSpPr>
        <p:spPr>
          <a:xfrm>
            <a:off x="6096000" y="-2116"/>
            <a:ext cx="6096000" cy="6858000"/>
          </a:xfrm>
          <a:prstGeom prst="rect">
            <a:avLst/>
          </a:prstGeom>
          <a:solidFill>
            <a:srgbClr val="565656"/>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IBM Cloud / 28th May 2020 / © 2020 IBM Corporation</a:t>
            </a:r>
            <a:endParaRPr lang="en-US" dirty="0">
              <a:solidFill>
                <a:srgbClr val="000000"/>
              </a:solidFill>
            </a:endParaRPr>
          </a:p>
        </p:txBody>
      </p:sp>
      <p:sp>
        <p:nvSpPr>
          <p:cNvPr id="6" name="Picture Placeholder 5"/>
          <p:cNvSpPr>
            <a:spLocks noGrp="1"/>
          </p:cNvSpPr>
          <p:nvPr>
            <p:ph type="pic" sz="quarter" idx="13"/>
          </p:nvPr>
        </p:nvSpPr>
        <p:spPr>
          <a:xfrm>
            <a:off x="0" y="0"/>
            <a:ext cx="6096000" cy="6858000"/>
          </a:xfrm>
          <a:solidFill>
            <a:schemeClr val="tx1"/>
          </a:solidFill>
        </p:spPr>
        <p:txBody>
          <a:bodyPr/>
          <a:lstStyle>
            <a:lvl1pPr>
              <a:defRPr sz="2133">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6400800" y="256033"/>
            <a:ext cx="5486400" cy="590931"/>
          </a:xfrm>
        </p:spPr>
        <p:txBody>
          <a:bodyPr>
            <a:spAutoFit/>
          </a:bodyPr>
          <a:lstStyle>
            <a:lvl1pPr>
              <a:defRPr sz="4267">
                <a:solidFill>
                  <a:schemeClr val="bg2"/>
                </a:solidFill>
              </a:defRPr>
            </a:lvl1pPr>
          </a:lstStyle>
          <a:p>
            <a:r>
              <a:rPr lang="en-US" dirty="0"/>
              <a:t>32pt title</a:t>
            </a:r>
          </a:p>
        </p:txBody>
      </p:sp>
      <p:sp>
        <p:nvSpPr>
          <p:cNvPr id="10" name="Text Placeholder 6"/>
          <p:cNvSpPr>
            <a:spLocks noGrp="1"/>
          </p:cNvSpPr>
          <p:nvPr>
            <p:ph type="body" sz="quarter" idx="16"/>
          </p:nvPr>
        </p:nvSpPr>
        <p:spPr>
          <a:xfrm>
            <a:off x="6400800" y="707138"/>
            <a:ext cx="5486400" cy="3467488"/>
          </a:xfrm>
        </p:spPr>
        <p:txBody>
          <a:bodyPr vert="horz" lIns="0" tIns="365760" rIns="0" bIns="0" rtlCol="0">
            <a:spAutoFit/>
          </a:bodyPr>
          <a:lstStyle>
            <a:lvl1pPr>
              <a:defRPr lang="en-US" sz="3200" dirty="0" smtClean="0">
                <a:solidFill>
                  <a:schemeClr val="bg2"/>
                </a:solidFill>
              </a:defRPr>
            </a:lvl1pPr>
            <a:lvl2pPr>
              <a:defRPr lang="en-US" sz="3200" dirty="0" smtClean="0">
                <a:solidFill>
                  <a:schemeClr val="bg2"/>
                </a:solidFill>
              </a:defRPr>
            </a:lvl2pPr>
            <a:lvl3pPr>
              <a:defRPr lang="en-US" sz="2933" dirty="0" smtClean="0">
                <a:solidFill>
                  <a:schemeClr val="bg2"/>
                </a:solidFill>
              </a:defRPr>
            </a:lvl3pPr>
            <a:lvl4pPr>
              <a:defRPr lang="en-US" sz="2933" dirty="0" smtClean="0">
                <a:solidFill>
                  <a:schemeClr val="bg2"/>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2058880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6_Copy + half-image_BLUE right">
    <p:bg>
      <p:bgPr>
        <a:solidFill>
          <a:srgbClr val="EBEBEB"/>
        </a:solidFill>
        <a:effectLst/>
      </p:bgPr>
    </p:bg>
    <p:spTree>
      <p:nvGrpSpPr>
        <p:cNvPr id="1" name=""/>
        <p:cNvGrpSpPr/>
        <p:nvPr/>
      </p:nvGrpSpPr>
      <p:grpSpPr>
        <a:xfrm>
          <a:off x="0" y="0"/>
          <a:ext cx="0" cy="0"/>
          <a:chOff x="0" y="0"/>
          <a:chExt cx="0" cy="0"/>
        </a:xfrm>
      </p:grpSpPr>
      <p:sp>
        <p:nvSpPr>
          <p:cNvPr id="7" name="Rectangle 6"/>
          <p:cNvSpPr/>
          <p:nvPr userDrawn="1"/>
        </p:nvSpPr>
        <p:spPr>
          <a:xfrm>
            <a:off x="6096000" y="-2116"/>
            <a:ext cx="6096000" cy="6858000"/>
          </a:xfrm>
          <a:prstGeom prst="rect">
            <a:avLst/>
          </a:prstGeom>
          <a:solidFill>
            <a:schemeClr val="accent3"/>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IBM Cloud / 28th May 2020 / © 2020 IBM Corporation</a:t>
            </a:r>
            <a:endParaRPr lang="en-US" dirty="0">
              <a:solidFill>
                <a:srgbClr val="000000"/>
              </a:solidFill>
            </a:endParaRPr>
          </a:p>
        </p:txBody>
      </p:sp>
      <p:sp>
        <p:nvSpPr>
          <p:cNvPr id="6" name="Picture Placeholder 5"/>
          <p:cNvSpPr>
            <a:spLocks noGrp="1"/>
          </p:cNvSpPr>
          <p:nvPr>
            <p:ph type="pic" sz="quarter" idx="13"/>
          </p:nvPr>
        </p:nvSpPr>
        <p:spPr>
          <a:xfrm>
            <a:off x="0" y="0"/>
            <a:ext cx="6096000" cy="6858000"/>
          </a:xfrm>
          <a:solidFill>
            <a:schemeClr val="tx1"/>
          </a:solidFill>
        </p:spPr>
        <p:txBody>
          <a:bodyPr/>
          <a:lstStyle>
            <a:lvl1pPr>
              <a:defRPr sz="2133">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6400800" y="256033"/>
            <a:ext cx="5486400" cy="590931"/>
          </a:xfrm>
        </p:spPr>
        <p:txBody>
          <a:bodyPr>
            <a:spAutoFit/>
          </a:bodyPr>
          <a:lstStyle>
            <a:lvl1pPr>
              <a:defRPr sz="4267">
                <a:solidFill>
                  <a:schemeClr val="bg2"/>
                </a:solidFill>
              </a:defRPr>
            </a:lvl1pPr>
          </a:lstStyle>
          <a:p>
            <a:r>
              <a:rPr lang="en-US" dirty="0"/>
              <a:t>32pt title</a:t>
            </a:r>
          </a:p>
        </p:txBody>
      </p:sp>
      <p:sp>
        <p:nvSpPr>
          <p:cNvPr id="10" name="Text Placeholder 6"/>
          <p:cNvSpPr>
            <a:spLocks noGrp="1"/>
          </p:cNvSpPr>
          <p:nvPr>
            <p:ph type="body" sz="quarter" idx="16"/>
          </p:nvPr>
        </p:nvSpPr>
        <p:spPr>
          <a:xfrm>
            <a:off x="6400800" y="707138"/>
            <a:ext cx="5486400" cy="3467488"/>
          </a:xfrm>
        </p:spPr>
        <p:txBody>
          <a:bodyPr vert="horz" lIns="0" tIns="365760" rIns="0" bIns="0" rtlCol="0">
            <a:spAutoFit/>
          </a:bodyPr>
          <a:lstStyle>
            <a:lvl1pPr>
              <a:defRPr lang="en-US" sz="3200" dirty="0" smtClean="0">
                <a:solidFill>
                  <a:schemeClr val="bg2"/>
                </a:solidFill>
              </a:defRPr>
            </a:lvl1pPr>
            <a:lvl2pPr>
              <a:defRPr lang="en-US" sz="3200" dirty="0" smtClean="0">
                <a:solidFill>
                  <a:schemeClr val="bg2"/>
                </a:solidFill>
              </a:defRPr>
            </a:lvl2pPr>
            <a:lvl3pPr>
              <a:defRPr lang="en-US" sz="2933" dirty="0" smtClean="0">
                <a:solidFill>
                  <a:schemeClr val="bg2"/>
                </a:solidFill>
              </a:defRPr>
            </a:lvl3pPr>
            <a:lvl4pPr>
              <a:defRPr lang="en-US" sz="2933" dirty="0" smtClean="0">
                <a:solidFill>
                  <a:schemeClr val="bg2"/>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9984903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6_Copy + half-image_BLUE left">
    <p:bg>
      <p:bgPr>
        <a:solidFill>
          <a:srgbClr val="EBEBEB"/>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6096000" cy="6858000"/>
          </a:xfrm>
          <a:prstGeom prst="rect">
            <a:avLst/>
          </a:prstGeom>
          <a:solidFill>
            <a:srgbClr val="054ADA"/>
          </a:solidFill>
        </p:spPr>
        <p:txBody>
          <a:bodyPr wrap="square" lIns="0" tIns="0" rIns="0" bIns="0" rtlCol="0" anchor="ctr">
            <a:noAutofit/>
          </a:bodyPr>
          <a:lstStyle/>
          <a:p>
            <a:pPr lvl="0" algn="ctr"/>
            <a:endParaRPr lang="en-US" sz="1600" dirty="0">
              <a:solidFill>
                <a:srgbClr val="FFFFFF"/>
              </a:solidFill>
              <a:latin typeface="Arial"/>
              <a:cs typeface="Arial"/>
            </a:endParaRP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IBM Cloud / 28th May 2020 / © 2020 IBM Corporation</a:t>
            </a:r>
            <a:endParaRPr lang="en-US" dirty="0">
              <a:solidFill>
                <a:srgbClr val="000000"/>
              </a:solidFill>
            </a:endParaRPr>
          </a:p>
        </p:txBody>
      </p:sp>
      <p:sp>
        <p:nvSpPr>
          <p:cNvPr id="6" name="Picture Placeholder 5"/>
          <p:cNvSpPr>
            <a:spLocks noGrp="1"/>
          </p:cNvSpPr>
          <p:nvPr>
            <p:ph type="pic" sz="quarter" idx="13"/>
          </p:nvPr>
        </p:nvSpPr>
        <p:spPr>
          <a:xfrm>
            <a:off x="6096000" y="0"/>
            <a:ext cx="6096000" cy="6858000"/>
          </a:xfrm>
          <a:solidFill>
            <a:schemeClr val="tx1"/>
          </a:solidFill>
        </p:spPr>
        <p:txBody>
          <a:bodyPr/>
          <a:lstStyle>
            <a:lvl1pPr>
              <a:defRPr sz="2133">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304800" y="256033"/>
            <a:ext cx="5486400" cy="590931"/>
          </a:xfrm>
        </p:spPr>
        <p:txBody>
          <a:bodyPr>
            <a:spAutoFit/>
          </a:bodyPr>
          <a:lstStyle>
            <a:lvl1pPr marL="0" marR="0" indent="0" algn="l" defTabSz="609570" rtl="0" eaLnBrk="1" fontAlgn="auto" latinLnBrk="0" hangingPunct="1">
              <a:lnSpc>
                <a:spcPct val="90000"/>
              </a:lnSpc>
              <a:spcBef>
                <a:spcPct val="0"/>
              </a:spcBef>
              <a:spcAft>
                <a:spcPts val="0"/>
              </a:spcAft>
              <a:buClrTx/>
              <a:buSzTx/>
              <a:buFontTx/>
              <a:buNone/>
              <a:tabLst/>
              <a:defRPr sz="4267" baseline="0">
                <a:solidFill>
                  <a:schemeClr val="bg2"/>
                </a:solidFill>
              </a:defRPr>
            </a:lvl1pPr>
          </a:lstStyle>
          <a:p>
            <a:r>
              <a:rPr lang="en-US" dirty="0"/>
              <a:t>32pt title</a:t>
            </a:r>
          </a:p>
        </p:txBody>
      </p:sp>
      <p:sp>
        <p:nvSpPr>
          <p:cNvPr id="10" name="Text Placeholder 6"/>
          <p:cNvSpPr>
            <a:spLocks noGrp="1"/>
          </p:cNvSpPr>
          <p:nvPr>
            <p:ph type="body" sz="quarter" idx="16"/>
          </p:nvPr>
        </p:nvSpPr>
        <p:spPr>
          <a:xfrm>
            <a:off x="304800" y="707138"/>
            <a:ext cx="5486400" cy="3467488"/>
          </a:xfrm>
        </p:spPr>
        <p:txBody>
          <a:bodyPr vert="horz" lIns="0" tIns="365760" rIns="0" bIns="0" rtlCol="0">
            <a:spAutoFit/>
          </a:bodyPr>
          <a:lstStyle>
            <a:lvl1pPr>
              <a:defRPr lang="en-US" sz="3200" dirty="0" smtClean="0">
                <a:solidFill>
                  <a:schemeClr val="bg2"/>
                </a:solidFill>
              </a:defRPr>
            </a:lvl1pPr>
            <a:lvl2pPr>
              <a:defRPr lang="en-US" sz="3200" dirty="0" smtClean="0">
                <a:solidFill>
                  <a:schemeClr val="bg2"/>
                </a:solidFill>
              </a:defRPr>
            </a:lvl2pPr>
            <a:lvl3pPr>
              <a:defRPr lang="en-US" sz="2933" dirty="0" smtClean="0">
                <a:solidFill>
                  <a:schemeClr val="bg2"/>
                </a:solidFill>
              </a:defRPr>
            </a:lvl3pPr>
            <a:lvl4pPr>
              <a:defRPr lang="en-US" sz="2933" dirty="0" smtClean="0">
                <a:solidFill>
                  <a:schemeClr val="bg2"/>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028311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6_Copy + half-image_Right">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IBM Cloud / 28th May 2020 / © 2020 IBM Corporation</a:t>
            </a:r>
            <a:endParaRPr lang="en-US" dirty="0">
              <a:solidFill>
                <a:srgbClr val="000000"/>
              </a:solidFill>
            </a:endParaRPr>
          </a:p>
        </p:txBody>
      </p:sp>
      <p:sp>
        <p:nvSpPr>
          <p:cNvPr id="6" name="Picture Placeholder 5"/>
          <p:cNvSpPr>
            <a:spLocks noGrp="1"/>
          </p:cNvSpPr>
          <p:nvPr>
            <p:ph type="pic" sz="quarter" idx="13"/>
          </p:nvPr>
        </p:nvSpPr>
        <p:spPr>
          <a:xfrm>
            <a:off x="6096000" y="0"/>
            <a:ext cx="6096000" cy="6858000"/>
          </a:xfrm>
          <a:solidFill>
            <a:schemeClr val="tx1"/>
          </a:solidFill>
        </p:spPr>
        <p:txBody>
          <a:bodyPr/>
          <a:lstStyle>
            <a:lvl1pPr>
              <a:defRPr sz="2133">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304800" y="256033"/>
            <a:ext cx="5486400" cy="590931"/>
          </a:xfrm>
        </p:spPr>
        <p:txBody>
          <a:bodyPr>
            <a:spAutoFit/>
          </a:bodyPr>
          <a:lstStyle>
            <a:lvl1pPr marL="0" marR="0" indent="0" algn="l" defTabSz="609570" rtl="0" eaLnBrk="1" fontAlgn="auto" latinLnBrk="0" hangingPunct="1">
              <a:lnSpc>
                <a:spcPct val="90000"/>
              </a:lnSpc>
              <a:spcBef>
                <a:spcPct val="0"/>
              </a:spcBef>
              <a:spcAft>
                <a:spcPts val="0"/>
              </a:spcAft>
              <a:buClrTx/>
              <a:buSzTx/>
              <a:buFontTx/>
              <a:buNone/>
              <a:tabLst/>
              <a:defRPr sz="4267" baseline="0">
                <a:solidFill>
                  <a:schemeClr val="tx1"/>
                </a:solidFill>
              </a:defRPr>
            </a:lvl1pPr>
          </a:lstStyle>
          <a:p>
            <a:r>
              <a:rPr lang="en-US" dirty="0"/>
              <a:t>32pt title</a:t>
            </a:r>
          </a:p>
        </p:txBody>
      </p:sp>
      <p:sp>
        <p:nvSpPr>
          <p:cNvPr id="10" name="Text Placeholder 6"/>
          <p:cNvSpPr>
            <a:spLocks noGrp="1"/>
          </p:cNvSpPr>
          <p:nvPr>
            <p:ph type="body" sz="quarter" idx="16"/>
          </p:nvPr>
        </p:nvSpPr>
        <p:spPr>
          <a:xfrm>
            <a:off x="304800" y="707138"/>
            <a:ext cx="5486400" cy="3467488"/>
          </a:xfrm>
        </p:spPr>
        <p:txBody>
          <a:bodyPr vert="horz" lIns="0" tIns="365760" rIns="0" bIns="0" rtlCol="0">
            <a:spAutoFit/>
          </a:bodyPr>
          <a:lstStyle>
            <a:lvl1pPr>
              <a:defRPr lang="en-US" sz="3200" dirty="0" smtClean="0">
                <a:solidFill>
                  <a:schemeClr val="tx1"/>
                </a:solidFill>
              </a:defRPr>
            </a:lvl1pPr>
            <a:lvl2pPr>
              <a:defRPr lang="en-US" sz="3200" dirty="0" smtClean="0">
                <a:solidFill>
                  <a:schemeClr val="tx1"/>
                </a:solidFill>
              </a:defRPr>
            </a:lvl2pPr>
            <a:lvl3pPr>
              <a:defRPr lang="en-US" sz="2933" dirty="0" smtClean="0">
                <a:solidFill>
                  <a:schemeClr val="tx1"/>
                </a:solidFill>
              </a:defRPr>
            </a:lvl3pPr>
            <a:lvl4pPr>
              <a:defRPr lang="en-US" sz="2933" dirty="0" smtClean="0">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6063025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6_Copy + half-image_Left">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IBM Cloud / 28th May 2020 / © 2020 IBM Corporation</a:t>
            </a:r>
            <a:endParaRPr lang="en-US" dirty="0">
              <a:solidFill>
                <a:srgbClr val="000000"/>
              </a:solidFill>
            </a:endParaRPr>
          </a:p>
        </p:txBody>
      </p:sp>
      <p:sp>
        <p:nvSpPr>
          <p:cNvPr id="6" name="Picture Placeholder 5"/>
          <p:cNvSpPr>
            <a:spLocks noGrp="1"/>
          </p:cNvSpPr>
          <p:nvPr>
            <p:ph type="pic" sz="quarter" idx="13"/>
          </p:nvPr>
        </p:nvSpPr>
        <p:spPr>
          <a:xfrm>
            <a:off x="0" y="0"/>
            <a:ext cx="6096000" cy="6858000"/>
          </a:xfrm>
          <a:solidFill>
            <a:schemeClr val="tx1"/>
          </a:solidFill>
        </p:spPr>
        <p:txBody>
          <a:bodyPr/>
          <a:lstStyle>
            <a:lvl1pPr>
              <a:defRPr sz="2133">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6400800" y="256033"/>
            <a:ext cx="5486400" cy="590931"/>
          </a:xfrm>
        </p:spPr>
        <p:txBody>
          <a:bodyPr>
            <a:spAutoFit/>
          </a:bodyPr>
          <a:lstStyle>
            <a:lvl1pPr>
              <a:defRPr sz="4267">
                <a:solidFill>
                  <a:schemeClr val="tx1"/>
                </a:solidFill>
              </a:defRPr>
            </a:lvl1pPr>
          </a:lstStyle>
          <a:p>
            <a:r>
              <a:rPr lang="en-US" dirty="0"/>
              <a:t>32pt title</a:t>
            </a:r>
          </a:p>
        </p:txBody>
      </p:sp>
      <p:sp>
        <p:nvSpPr>
          <p:cNvPr id="10" name="Text Placeholder 6"/>
          <p:cNvSpPr>
            <a:spLocks noGrp="1"/>
          </p:cNvSpPr>
          <p:nvPr>
            <p:ph type="body" sz="quarter" idx="16"/>
          </p:nvPr>
        </p:nvSpPr>
        <p:spPr>
          <a:xfrm>
            <a:off x="6400800" y="707138"/>
            <a:ext cx="5486400" cy="3467488"/>
          </a:xfrm>
        </p:spPr>
        <p:txBody>
          <a:bodyPr vert="horz" lIns="0" tIns="365760" rIns="0" bIns="0" rtlCol="0">
            <a:spAutoFit/>
          </a:bodyPr>
          <a:lstStyle>
            <a:lvl1pPr>
              <a:defRPr lang="en-US" sz="3200" dirty="0" smtClean="0">
                <a:solidFill>
                  <a:schemeClr val="tx1"/>
                </a:solidFill>
              </a:defRPr>
            </a:lvl1pPr>
            <a:lvl2pPr>
              <a:defRPr lang="en-US" sz="3200" dirty="0" smtClean="0">
                <a:solidFill>
                  <a:schemeClr val="tx1"/>
                </a:solidFill>
              </a:defRPr>
            </a:lvl2pPr>
            <a:lvl3pPr>
              <a:defRPr lang="en-US" sz="2933" dirty="0" smtClean="0">
                <a:solidFill>
                  <a:schemeClr val="tx1"/>
                </a:solidFill>
              </a:defRPr>
            </a:lvl3pPr>
            <a:lvl4pPr>
              <a:defRPr lang="en-US" sz="2933" dirty="0" smtClean="0">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387800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6388610" y="1658112"/>
            <a:ext cx="5498501"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0201163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6_Copy + 1/4 Image_Right">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IBM Cloud / 28th May 2020 / © 2020 IBM Corporation</a:t>
            </a:r>
            <a:endParaRPr lang="en-US" dirty="0">
              <a:solidFill>
                <a:srgbClr val="000000"/>
              </a:solidFill>
            </a:endParaRPr>
          </a:p>
        </p:txBody>
      </p:sp>
      <p:sp>
        <p:nvSpPr>
          <p:cNvPr id="6" name="Picture Placeholder 5"/>
          <p:cNvSpPr>
            <a:spLocks noGrp="1"/>
          </p:cNvSpPr>
          <p:nvPr>
            <p:ph type="pic" sz="quarter" idx="13"/>
          </p:nvPr>
        </p:nvSpPr>
        <p:spPr>
          <a:xfrm>
            <a:off x="9144000" y="0"/>
            <a:ext cx="3048000" cy="6858000"/>
          </a:xfrm>
          <a:solidFill>
            <a:schemeClr val="tx1"/>
          </a:solidFill>
        </p:spPr>
        <p:txBody>
          <a:bodyPr/>
          <a:lstStyle>
            <a:lvl1pPr>
              <a:defRPr sz="2133">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304800" y="256033"/>
            <a:ext cx="7349067" cy="590931"/>
          </a:xfrm>
        </p:spPr>
        <p:txBody>
          <a:bodyPr wrap="square">
            <a:spAutoFit/>
          </a:bodyPr>
          <a:lstStyle>
            <a:lvl1pPr>
              <a:defRPr sz="4267">
                <a:solidFill>
                  <a:schemeClr val="tx1"/>
                </a:solidFill>
              </a:defRPr>
            </a:lvl1pPr>
          </a:lstStyle>
          <a:p>
            <a:r>
              <a:rPr lang="en-US" dirty="0"/>
              <a:t>32pt title</a:t>
            </a:r>
          </a:p>
        </p:txBody>
      </p:sp>
      <p:sp>
        <p:nvSpPr>
          <p:cNvPr id="10" name="Text Placeholder 6"/>
          <p:cNvSpPr>
            <a:spLocks noGrp="1"/>
          </p:cNvSpPr>
          <p:nvPr>
            <p:ph type="body" sz="quarter" idx="16"/>
          </p:nvPr>
        </p:nvSpPr>
        <p:spPr>
          <a:xfrm>
            <a:off x="304800" y="707138"/>
            <a:ext cx="7349067" cy="2975045"/>
          </a:xfrm>
        </p:spPr>
        <p:txBody>
          <a:bodyPr vert="horz" lIns="0" tIns="365760" rIns="0" bIns="0" rtlCol="0">
            <a:spAutoFit/>
          </a:bodyPr>
          <a:lstStyle>
            <a:lvl1pPr>
              <a:defRPr lang="en-US" sz="3200" dirty="0" smtClean="0"/>
            </a:lvl1pPr>
            <a:lvl2pPr>
              <a:defRPr lang="en-US" sz="3200" dirty="0" smtClean="0"/>
            </a:lvl2pPr>
            <a:lvl3pPr>
              <a:defRPr lang="en-US" sz="2933" dirty="0" smtClean="0"/>
            </a:lvl3pPr>
            <a:lvl4pPr>
              <a:defRPr lang="en-US" sz="2933" dirty="0" smtClean="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5859163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6_Copy + 1/4 Image_Left">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IBM Cloud / 28th May 2020 / © 2020 IBM Corporation</a:t>
            </a:r>
            <a:endParaRPr lang="en-US" dirty="0">
              <a:solidFill>
                <a:srgbClr val="000000"/>
              </a:solidFill>
            </a:endParaRPr>
          </a:p>
        </p:txBody>
      </p:sp>
      <p:sp>
        <p:nvSpPr>
          <p:cNvPr id="6" name="Picture Placeholder 5"/>
          <p:cNvSpPr>
            <a:spLocks noGrp="1"/>
          </p:cNvSpPr>
          <p:nvPr>
            <p:ph type="pic" sz="quarter" idx="13"/>
          </p:nvPr>
        </p:nvSpPr>
        <p:spPr>
          <a:xfrm>
            <a:off x="0" y="0"/>
            <a:ext cx="3048000" cy="6858000"/>
          </a:xfrm>
          <a:solidFill>
            <a:schemeClr val="tx1"/>
          </a:solidFill>
        </p:spPr>
        <p:txBody>
          <a:bodyPr/>
          <a:lstStyle>
            <a:lvl1pPr>
              <a:defRPr sz="2133">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3352801" y="256033"/>
            <a:ext cx="7349067" cy="590931"/>
          </a:xfrm>
        </p:spPr>
        <p:txBody>
          <a:bodyPr wrap="square">
            <a:spAutoFit/>
          </a:bodyPr>
          <a:lstStyle>
            <a:lvl1pPr>
              <a:defRPr sz="4267" baseline="0">
                <a:solidFill>
                  <a:schemeClr val="tx1"/>
                </a:solidFill>
              </a:defRPr>
            </a:lvl1pPr>
          </a:lstStyle>
          <a:p>
            <a:r>
              <a:rPr lang="en-US" dirty="0"/>
              <a:t>32pt title</a:t>
            </a:r>
          </a:p>
        </p:txBody>
      </p:sp>
      <p:sp>
        <p:nvSpPr>
          <p:cNvPr id="10" name="Text Placeholder 6"/>
          <p:cNvSpPr>
            <a:spLocks noGrp="1"/>
          </p:cNvSpPr>
          <p:nvPr>
            <p:ph type="body" sz="quarter" idx="16"/>
          </p:nvPr>
        </p:nvSpPr>
        <p:spPr>
          <a:xfrm>
            <a:off x="3352801" y="707138"/>
            <a:ext cx="7349067" cy="2975045"/>
          </a:xfrm>
        </p:spPr>
        <p:txBody>
          <a:bodyPr vert="horz" lIns="0" tIns="365760" rIns="0" bIns="0" rtlCol="0">
            <a:spAutoFit/>
          </a:bodyPr>
          <a:lstStyle>
            <a:lvl1pPr>
              <a:defRPr lang="en-US" sz="3200" dirty="0" smtClean="0"/>
            </a:lvl1pPr>
            <a:lvl2pPr>
              <a:defRPr lang="en-US" sz="3200" dirty="0" smtClean="0"/>
            </a:lvl2pPr>
            <a:lvl3pPr>
              <a:defRPr lang="en-US" sz="2933" dirty="0" smtClean="0"/>
            </a:lvl3pPr>
            <a:lvl4pPr>
              <a:defRPr lang="en-US" sz="2933" dirty="0" smtClean="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8885716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6_Bar Blue70_L">
    <p:bg>
      <p:bgPr>
        <a:solidFill>
          <a:srgbClr val="EBEBEB"/>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3048000" cy="6858000"/>
          </a:xfrm>
          <a:prstGeom prst="rect">
            <a:avLst/>
          </a:prstGeom>
          <a:solidFill>
            <a:srgbClr val="054ADA"/>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IBM Cloud / 28th May 2020 / © 2020 IBM Corporation</a:t>
            </a:r>
            <a:endParaRPr lang="en-US" dirty="0">
              <a:solidFill>
                <a:srgbClr val="000000"/>
              </a:solidFill>
            </a:endParaRPr>
          </a:p>
        </p:txBody>
      </p:sp>
      <p:sp>
        <p:nvSpPr>
          <p:cNvPr id="8" name="Title 1"/>
          <p:cNvSpPr>
            <a:spLocks noGrp="1"/>
          </p:cNvSpPr>
          <p:nvPr>
            <p:ph type="title" hasCustomPrompt="1"/>
          </p:nvPr>
        </p:nvSpPr>
        <p:spPr>
          <a:xfrm>
            <a:off x="304800" y="261395"/>
            <a:ext cx="2438400" cy="5988135"/>
          </a:xfrm>
        </p:spPr>
        <p:txBody>
          <a:bodyPr vert="horz" wrap="square" lIns="0" tIns="0" rIns="0" bIns="0" rtlCol="0" anchor="t" anchorCtr="0">
            <a:noAutofit/>
          </a:bodyPr>
          <a:lstStyle>
            <a:lvl1pPr>
              <a:defRPr lang="en-US" sz="3733" baseline="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407039555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6_Bar_Blue70_3/4Photo_R">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3048000" cy="6858000"/>
          </a:xfrm>
          <a:prstGeom prst="rect">
            <a:avLst/>
          </a:prstGeom>
          <a:solidFill>
            <a:srgbClr val="054ADA"/>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IBM Cloud / 28th May 2020 / © 2020 IBM Corporation</a:t>
            </a:r>
            <a:endParaRPr lang="en-US" dirty="0">
              <a:solidFill>
                <a:srgbClr val="000000"/>
              </a:solidFill>
            </a:endParaRPr>
          </a:p>
        </p:txBody>
      </p:sp>
      <p:sp>
        <p:nvSpPr>
          <p:cNvPr id="8" name="Picture Placeholder 5"/>
          <p:cNvSpPr>
            <a:spLocks noGrp="1"/>
          </p:cNvSpPr>
          <p:nvPr>
            <p:ph type="pic" sz="quarter" idx="13"/>
          </p:nvPr>
        </p:nvSpPr>
        <p:spPr>
          <a:xfrm>
            <a:off x="3048000" y="0"/>
            <a:ext cx="9144000" cy="6858000"/>
          </a:xfrm>
          <a:solidFill>
            <a:schemeClr val="tx1"/>
          </a:solidFill>
        </p:spPr>
        <p:txBody>
          <a:bodyPr/>
          <a:lstStyle>
            <a:lvl1pPr>
              <a:defRPr sz="2133">
                <a:solidFill>
                  <a:schemeClr val="bg2"/>
                </a:solidFill>
              </a:defRPr>
            </a:lvl1pPr>
          </a:lstStyle>
          <a:p>
            <a:r>
              <a:rPr lang="en-US" dirty="0"/>
              <a:t>Drag picture to placeholder or click icon to add</a:t>
            </a:r>
          </a:p>
        </p:txBody>
      </p:sp>
      <p:sp>
        <p:nvSpPr>
          <p:cNvPr id="10" name="Title 1"/>
          <p:cNvSpPr>
            <a:spLocks noGrp="1"/>
          </p:cNvSpPr>
          <p:nvPr>
            <p:ph type="title" hasCustomPrompt="1"/>
          </p:nvPr>
        </p:nvSpPr>
        <p:spPr>
          <a:xfrm>
            <a:off x="304800" y="261395"/>
            <a:ext cx="2438400" cy="5988135"/>
          </a:xfrm>
        </p:spPr>
        <p:txBody>
          <a:bodyPr vert="horz" wrap="square" lIns="0" tIns="0" rIns="0" bIns="0" rtlCol="0" anchor="t" anchorCtr="0">
            <a:noAutofit/>
          </a:bodyPr>
          <a:lstStyle>
            <a:lvl1pPr>
              <a:defRPr lang="en-US" sz="3733">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2514878976"/>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6_Bar Blue70_R">
    <p:bg>
      <p:bgPr>
        <a:solidFill>
          <a:srgbClr val="EBEBEB"/>
        </a:solidFill>
        <a:effectLst/>
      </p:bgPr>
    </p:bg>
    <p:spTree>
      <p:nvGrpSpPr>
        <p:cNvPr id="1" name=""/>
        <p:cNvGrpSpPr/>
        <p:nvPr/>
      </p:nvGrpSpPr>
      <p:grpSpPr>
        <a:xfrm>
          <a:off x="0" y="0"/>
          <a:ext cx="0" cy="0"/>
          <a:chOff x="0" y="0"/>
          <a:chExt cx="0" cy="0"/>
        </a:xfrm>
      </p:grpSpPr>
      <p:sp>
        <p:nvSpPr>
          <p:cNvPr id="6" name="Rectangle 5"/>
          <p:cNvSpPr/>
          <p:nvPr userDrawn="1"/>
        </p:nvSpPr>
        <p:spPr>
          <a:xfrm>
            <a:off x="9144000" y="0"/>
            <a:ext cx="3048000" cy="6858000"/>
          </a:xfrm>
          <a:prstGeom prst="rect">
            <a:avLst/>
          </a:prstGeom>
          <a:solidFill>
            <a:srgbClr val="054ADA"/>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IBM Cloud / 28th May 2020 / © 2020 IBM Corporation</a:t>
            </a:r>
            <a:endParaRPr lang="en-US" dirty="0">
              <a:solidFill>
                <a:srgbClr val="000000"/>
              </a:solidFill>
            </a:endParaRPr>
          </a:p>
        </p:txBody>
      </p:sp>
      <p:sp>
        <p:nvSpPr>
          <p:cNvPr id="8" name="Title 1"/>
          <p:cNvSpPr>
            <a:spLocks noGrp="1"/>
          </p:cNvSpPr>
          <p:nvPr>
            <p:ph type="title" hasCustomPrompt="1"/>
          </p:nvPr>
        </p:nvSpPr>
        <p:spPr>
          <a:xfrm>
            <a:off x="9448800" y="261395"/>
            <a:ext cx="2438400" cy="5988135"/>
          </a:xfrm>
        </p:spPr>
        <p:txBody>
          <a:bodyPr vert="horz" wrap="square" lIns="0" tIns="0" rIns="0" bIns="0" rtlCol="0" anchor="t" anchorCtr="0">
            <a:noAutofit/>
          </a:bodyPr>
          <a:lstStyle>
            <a:lvl1pPr>
              <a:defRPr lang="en-US" sz="3733">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207624142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6_Bar_Blue70_3/4Photo_L">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9144000" y="0"/>
            <a:ext cx="3048000" cy="6858000"/>
          </a:xfrm>
          <a:prstGeom prst="rect">
            <a:avLst/>
          </a:prstGeom>
          <a:solidFill>
            <a:srgbClr val="054ADA"/>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IBM Cloud / 28th May 2020 / © 2020 IBM Corporation</a:t>
            </a:r>
            <a:endParaRPr lang="en-US" dirty="0">
              <a:solidFill>
                <a:srgbClr val="000000"/>
              </a:solidFill>
            </a:endParaRPr>
          </a:p>
        </p:txBody>
      </p:sp>
      <p:sp>
        <p:nvSpPr>
          <p:cNvPr id="8" name="Picture Placeholder 5"/>
          <p:cNvSpPr>
            <a:spLocks noGrp="1"/>
          </p:cNvSpPr>
          <p:nvPr>
            <p:ph type="pic" sz="quarter" idx="13"/>
          </p:nvPr>
        </p:nvSpPr>
        <p:spPr>
          <a:xfrm>
            <a:off x="0" y="0"/>
            <a:ext cx="9144000" cy="6858000"/>
          </a:xfrm>
          <a:solidFill>
            <a:schemeClr val="tx1"/>
          </a:solidFill>
        </p:spPr>
        <p:txBody>
          <a:bodyPr/>
          <a:lstStyle>
            <a:lvl1pPr>
              <a:defRPr sz="2133">
                <a:solidFill>
                  <a:schemeClr val="bg2"/>
                </a:solidFill>
              </a:defRPr>
            </a:lvl1pPr>
          </a:lstStyle>
          <a:p>
            <a:r>
              <a:rPr lang="en-US" dirty="0"/>
              <a:t>Drag picture to placeholder or click icon to add</a:t>
            </a:r>
          </a:p>
        </p:txBody>
      </p:sp>
      <p:sp>
        <p:nvSpPr>
          <p:cNvPr id="10" name="Title 1"/>
          <p:cNvSpPr>
            <a:spLocks noGrp="1"/>
          </p:cNvSpPr>
          <p:nvPr>
            <p:ph type="title" hasCustomPrompt="1"/>
          </p:nvPr>
        </p:nvSpPr>
        <p:spPr>
          <a:xfrm>
            <a:off x="9448800" y="261395"/>
            <a:ext cx="2438400" cy="5988135"/>
          </a:xfrm>
        </p:spPr>
        <p:txBody>
          <a:bodyPr vert="horz" wrap="square" lIns="0" tIns="0" rIns="0" bIns="0" rtlCol="0" anchor="t" anchorCtr="0">
            <a:noAutofit/>
          </a:bodyPr>
          <a:lstStyle>
            <a:lvl1pPr>
              <a:defRPr lang="en-US" sz="3733">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245885938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6_Bar_Gray70_Left">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3048000" cy="6858000"/>
          </a:xfrm>
          <a:prstGeom prst="rect">
            <a:avLst/>
          </a:prstGeom>
          <a:solidFill>
            <a:srgbClr val="565656"/>
          </a:solidFill>
        </p:spPr>
        <p:txBody>
          <a:bodyPr wrap="square" lIns="0" tIns="0" rIns="0" bIns="0" rtlCol="0" anchor="ctr">
            <a:noAutofit/>
          </a:bodyPr>
          <a:lstStyle/>
          <a:p>
            <a:pPr algn="ctr"/>
            <a:endParaRPr lang="en-US" sz="1600" dirty="0">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IBM Cloud / 28th May 2020 / © 2020 IBM Corporation</a:t>
            </a:r>
            <a:endParaRPr lang="en-US" dirty="0">
              <a:solidFill>
                <a:srgbClr val="000000"/>
              </a:solidFill>
            </a:endParaRPr>
          </a:p>
        </p:txBody>
      </p:sp>
      <p:sp>
        <p:nvSpPr>
          <p:cNvPr id="7" name="Title 1"/>
          <p:cNvSpPr>
            <a:spLocks noGrp="1"/>
          </p:cNvSpPr>
          <p:nvPr>
            <p:ph type="title" hasCustomPrompt="1"/>
          </p:nvPr>
        </p:nvSpPr>
        <p:spPr>
          <a:xfrm>
            <a:off x="304800" y="261395"/>
            <a:ext cx="2438400" cy="5988135"/>
          </a:xfrm>
        </p:spPr>
        <p:txBody>
          <a:bodyPr vert="horz" wrap="square" lIns="0" tIns="0" rIns="0" bIns="0" rtlCol="0" anchor="t" anchorCtr="0">
            <a:noAutofit/>
          </a:bodyPr>
          <a:lstStyle>
            <a:lvl1pPr>
              <a:defRPr lang="en-US" sz="3733">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93006394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6_Bar Gray70_3/4Photo_R">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3048000" cy="6858000"/>
          </a:xfrm>
          <a:prstGeom prst="rect">
            <a:avLst/>
          </a:prstGeom>
          <a:solidFill>
            <a:srgbClr val="565656"/>
          </a:solidFill>
        </p:spPr>
        <p:txBody>
          <a:bodyPr wrap="square" lIns="0" tIns="0" rIns="0" bIns="0" rtlCol="0" anchor="ctr">
            <a:noAutofit/>
          </a:bodyPr>
          <a:lstStyle/>
          <a:p>
            <a:pPr algn="ctr"/>
            <a:endParaRPr lang="en-US" sz="1600" dirty="0">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a:xfrm>
            <a:off x="0" y="6675120"/>
            <a:ext cx="8534400" cy="182880"/>
          </a:xfrm>
        </p:spPr>
        <p:txBody>
          <a:bodyPr/>
          <a:lstStyle/>
          <a:p>
            <a:r>
              <a:rPr lang="en-US">
                <a:solidFill>
                  <a:srgbClr val="000000"/>
                </a:solidFill>
              </a:rPr>
              <a:t>IBM Cloud / 28th May 2020 / © 2020 IBM Corporation</a:t>
            </a:r>
            <a:endParaRPr lang="en-US" dirty="0">
              <a:solidFill>
                <a:srgbClr val="000000"/>
              </a:solidFill>
            </a:endParaRPr>
          </a:p>
        </p:txBody>
      </p:sp>
      <p:sp>
        <p:nvSpPr>
          <p:cNvPr id="8" name="Picture Placeholder 5"/>
          <p:cNvSpPr>
            <a:spLocks noGrp="1"/>
          </p:cNvSpPr>
          <p:nvPr>
            <p:ph type="pic" sz="quarter" idx="13"/>
          </p:nvPr>
        </p:nvSpPr>
        <p:spPr>
          <a:xfrm>
            <a:off x="3048000" y="0"/>
            <a:ext cx="9144000" cy="6858000"/>
          </a:xfrm>
          <a:solidFill>
            <a:schemeClr val="tx1"/>
          </a:solidFill>
        </p:spPr>
        <p:txBody>
          <a:bodyPr/>
          <a:lstStyle>
            <a:lvl1pPr>
              <a:defRPr sz="2133">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304800" y="261395"/>
            <a:ext cx="2438400" cy="5988135"/>
          </a:xfrm>
        </p:spPr>
        <p:txBody>
          <a:bodyPr vert="horz" wrap="square" lIns="0" tIns="0" rIns="0" bIns="0" rtlCol="0" anchor="t" anchorCtr="0">
            <a:noAutofit/>
          </a:bodyPr>
          <a:lstStyle>
            <a:lvl1pPr>
              <a:defRPr lang="en-US" sz="3733">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343246070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6_Bar Gray70_Right">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9144000" y="0"/>
            <a:ext cx="3048000" cy="6858000"/>
          </a:xfrm>
          <a:prstGeom prst="rect">
            <a:avLst/>
          </a:prstGeom>
          <a:solidFill>
            <a:srgbClr val="565656"/>
          </a:solidFill>
        </p:spPr>
        <p:txBody>
          <a:bodyPr wrap="square" lIns="0" tIns="0" rIns="0" bIns="0" rtlCol="0" anchor="ctr">
            <a:noAutofit/>
          </a:bodyPr>
          <a:lstStyle/>
          <a:p>
            <a:pPr algn="ctr"/>
            <a:endParaRPr lang="en-US" sz="1600" dirty="0">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IBM Cloud / 28th May 2020 / © 2020 IBM Corporation</a:t>
            </a:r>
            <a:endParaRPr lang="en-US" dirty="0">
              <a:solidFill>
                <a:srgbClr val="000000"/>
              </a:solidFill>
            </a:endParaRPr>
          </a:p>
        </p:txBody>
      </p:sp>
      <p:sp>
        <p:nvSpPr>
          <p:cNvPr id="7" name="Title 1"/>
          <p:cNvSpPr>
            <a:spLocks noGrp="1"/>
          </p:cNvSpPr>
          <p:nvPr>
            <p:ph type="title" hasCustomPrompt="1"/>
          </p:nvPr>
        </p:nvSpPr>
        <p:spPr>
          <a:xfrm>
            <a:off x="9448800" y="261395"/>
            <a:ext cx="2438400" cy="5988135"/>
          </a:xfrm>
        </p:spPr>
        <p:txBody>
          <a:bodyPr vert="horz" wrap="square" lIns="0" tIns="0" rIns="0" bIns="0" rtlCol="0" anchor="t" anchorCtr="0">
            <a:noAutofit/>
          </a:bodyPr>
          <a:lstStyle>
            <a:lvl1pPr>
              <a:defRPr lang="en-US" sz="3733">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347670683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6_Bar Gray70_3/4Photo_L">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9144000" y="0"/>
            <a:ext cx="3048000" cy="6858000"/>
          </a:xfrm>
          <a:prstGeom prst="rect">
            <a:avLst/>
          </a:prstGeom>
          <a:solidFill>
            <a:srgbClr val="565656"/>
          </a:solidFill>
        </p:spPr>
        <p:txBody>
          <a:bodyPr wrap="square" lIns="0" tIns="0" rIns="0" bIns="0" rtlCol="0" anchor="ctr">
            <a:noAutofit/>
          </a:bodyPr>
          <a:lstStyle/>
          <a:p>
            <a:pPr algn="ctr"/>
            <a:endParaRPr lang="en-US" sz="1600" dirty="0">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IBM Cloud / 28th May 2020 / © 2020 IBM Corporation</a:t>
            </a:r>
            <a:endParaRPr lang="en-US" dirty="0">
              <a:solidFill>
                <a:srgbClr val="000000"/>
              </a:solidFill>
            </a:endParaRPr>
          </a:p>
        </p:txBody>
      </p:sp>
      <p:sp>
        <p:nvSpPr>
          <p:cNvPr id="8" name="Picture Placeholder 5"/>
          <p:cNvSpPr>
            <a:spLocks noGrp="1"/>
          </p:cNvSpPr>
          <p:nvPr>
            <p:ph type="pic" sz="quarter" idx="13"/>
          </p:nvPr>
        </p:nvSpPr>
        <p:spPr>
          <a:xfrm>
            <a:off x="0" y="0"/>
            <a:ext cx="9144000" cy="6858000"/>
          </a:xfrm>
          <a:solidFill>
            <a:schemeClr val="tx1"/>
          </a:solidFill>
        </p:spPr>
        <p:txBody>
          <a:bodyPr/>
          <a:lstStyle>
            <a:lvl1pPr>
              <a:defRPr sz="2133">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9448800" y="261395"/>
            <a:ext cx="2438400" cy="5988135"/>
          </a:xfrm>
        </p:spPr>
        <p:txBody>
          <a:bodyPr vert="horz" wrap="square" lIns="0" tIns="0" rIns="0" bIns="0" rtlCol="0" anchor="t" anchorCtr="0">
            <a:noAutofit/>
          </a:bodyPr>
          <a:lstStyle>
            <a:lvl1pPr>
              <a:defRPr lang="en-US" sz="3733">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37094635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8405616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6_Half Copy + 3 Box">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9144000" y="6858000"/>
            <a:ext cx="2743200" cy="182880"/>
          </a:xfrm>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28th May 2020 / © 2020 IBM Corporation</a:t>
            </a:r>
            <a:endParaRPr lang="en-US" dirty="0">
              <a:solidFill>
                <a:srgbClr val="000000"/>
              </a:solidFill>
            </a:endParaRPr>
          </a:p>
        </p:txBody>
      </p:sp>
      <p:sp>
        <p:nvSpPr>
          <p:cNvPr id="12" name="Text Placeholder 11"/>
          <p:cNvSpPr>
            <a:spLocks noGrp="1"/>
          </p:cNvSpPr>
          <p:nvPr>
            <p:ph type="body" sz="quarter" idx="13" hasCustomPrompt="1"/>
          </p:nvPr>
        </p:nvSpPr>
        <p:spPr>
          <a:xfrm>
            <a:off x="304800" y="194735"/>
            <a:ext cx="5486400" cy="656591"/>
          </a:xfrm>
        </p:spPr>
        <p:txBody>
          <a:bodyPr>
            <a:spAutoFit/>
          </a:bodyPr>
          <a:lstStyle>
            <a:lvl1pPr>
              <a:defRPr sz="4267">
                <a:solidFill>
                  <a:schemeClr val="tx1"/>
                </a:solidFill>
              </a:defRPr>
            </a:lvl1pPr>
          </a:lstStyle>
          <a:p>
            <a:pPr lvl="0"/>
            <a:r>
              <a:rPr lang="en-US" dirty="0"/>
              <a:t>32pt title</a:t>
            </a:r>
          </a:p>
        </p:txBody>
      </p:sp>
      <p:sp>
        <p:nvSpPr>
          <p:cNvPr id="7" name="Text Placeholder 6"/>
          <p:cNvSpPr>
            <a:spLocks noGrp="1"/>
          </p:cNvSpPr>
          <p:nvPr>
            <p:ph type="body" sz="quarter" idx="14"/>
          </p:nvPr>
        </p:nvSpPr>
        <p:spPr>
          <a:xfrm>
            <a:off x="304800" y="709507"/>
            <a:ext cx="5486400" cy="2410916"/>
          </a:xfrm>
        </p:spPr>
        <p:txBody>
          <a:bodyPr vert="horz" lIns="0" tIns="365760" rIns="0" bIns="0" rtlCol="0">
            <a:noAutofit/>
          </a:bodyPr>
          <a:lstStyle>
            <a:lvl1pPr>
              <a:defRPr lang="en-US" sz="3200" dirty="0" smtClean="0"/>
            </a:lvl1pPr>
            <a:lvl2pPr>
              <a:defRPr lang="en-US" sz="3200" dirty="0" smtClean="0"/>
            </a:lvl2pPr>
            <a:lvl3pPr>
              <a:defRPr lang="en-US" sz="2933" dirty="0" smtClean="0"/>
            </a:lvl3pPr>
            <a:lvl4pPr>
              <a:defRPr lang="en-US" sz="2933" dirty="0" smtClean="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Content Placeholder 13"/>
          <p:cNvSpPr>
            <a:spLocks noGrp="1"/>
          </p:cNvSpPr>
          <p:nvPr>
            <p:ph sz="quarter" idx="17"/>
          </p:nvPr>
        </p:nvSpPr>
        <p:spPr>
          <a:xfrm>
            <a:off x="6096001" y="3429000"/>
            <a:ext cx="6096000" cy="3429000"/>
          </a:xfrm>
          <a:solidFill>
            <a:schemeClr val="accent2"/>
          </a:solidFill>
        </p:spPr>
        <p:txBody>
          <a:bodyPr vert="horz" lIns="228600" tIns="192024" rIns="228600" bIns="228600" rtlCol="0">
            <a:noAutofit/>
          </a:bodyPr>
          <a:lstStyle>
            <a:lvl1pPr>
              <a:defRPr lang="en-US" sz="1867" smtClean="0">
                <a:solidFill>
                  <a:schemeClr val="bg2"/>
                </a:solidFill>
              </a:defRPr>
            </a:lvl1pPr>
          </a:lstStyle>
          <a:p>
            <a:pPr lvl="0"/>
            <a:r>
              <a:rPr lang="en-US"/>
              <a:t>Click to edit Master text styles</a:t>
            </a:r>
          </a:p>
        </p:txBody>
      </p:sp>
      <p:sp>
        <p:nvSpPr>
          <p:cNvPr id="11" name="Content Placeholder 7"/>
          <p:cNvSpPr>
            <a:spLocks noGrp="1"/>
          </p:cNvSpPr>
          <p:nvPr>
            <p:ph sz="quarter" idx="15"/>
          </p:nvPr>
        </p:nvSpPr>
        <p:spPr>
          <a:xfrm>
            <a:off x="9144000" y="0"/>
            <a:ext cx="3048000" cy="3429000"/>
          </a:xfrm>
          <a:solidFill>
            <a:schemeClr val="bg1"/>
          </a:solidFill>
        </p:spPr>
        <p:txBody>
          <a:bodyPr vert="horz" lIns="228600" tIns="192024" rIns="228600" bIns="228600" rtlCol="0">
            <a:noAutofit/>
          </a:bodyPr>
          <a:lstStyle>
            <a:lvl1pPr>
              <a:defRPr lang="en-US" sz="1867" smtClean="0">
                <a:solidFill>
                  <a:schemeClr val="bg2"/>
                </a:solidFill>
              </a:defRPr>
            </a:lvl1pPr>
          </a:lstStyle>
          <a:p>
            <a:pPr lvl="0"/>
            <a:r>
              <a:rPr lang="en-US"/>
              <a:t>Click to edit Master text styles</a:t>
            </a:r>
          </a:p>
        </p:txBody>
      </p:sp>
      <p:sp>
        <p:nvSpPr>
          <p:cNvPr id="13" name="Content Placeholder 9"/>
          <p:cNvSpPr>
            <a:spLocks noGrp="1"/>
          </p:cNvSpPr>
          <p:nvPr>
            <p:ph sz="quarter" idx="16"/>
          </p:nvPr>
        </p:nvSpPr>
        <p:spPr>
          <a:xfrm>
            <a:off x="6096000" y="0"/>
            <a:ext cx="3048000" cy="3429000"/>
          </a:xfrm>
          <a:solidFill>
            <a:schemeClr val="accent3"/>
          </a:solidFill>
        </p:spPr>
        <p:txBody>
          <a:bodyPr vert="horz" lIns="228600" tIns="192024" rIns="228600" bIns="228600" rtlCol="0">
            <a:noAutofit/>
          </a:bodyPr>
          <a:lstStyle>
            <a:lvl1pPr>
              <a:defRPr lang="en-US" sz="1867" dirty="0" smtClean="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17076229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6_Half Copy + 3 Box_Left">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9144000" y="6858000"/>
            <a:ext cx="2743200" cy="182880"/>
          </a:xfrm>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28th May 2020 / © 2020 IBM Corporation</a:t>
            </a:r>
            <a:endParaRPr lang="en-US" dirty="0">
              <a:solidFill>
                <a:srgbClr val="000000"/>
              </a:solidFill>
            </a:endParaRPr>
          </a:p>
        </p:txBody>
      </p:sp>
      <p:sp>
        <p:nvSpPr>
          <p:cNvPr id="12" name="Text Placeholder 11"/>
          <p:cNvSpPr>
            <a:spLocks noGrp="1"/>
          </p:cNvSpPr>
          <p:nvPr>
            <p:ph type="body" sz="quarter" idx="13" hasCustomPrompt="1"/>
          </p:nvPr>
        </p:nvSpPr>
        <p:spPr>
          <a:xfrm>
            <a:off x="6400800" y="194735"/>
            <a:ext cx="5486400" cy="656591"/>
          </a:xfrm>
        </p:spPr>
        <p:txBody>
          <a:bodyPr>
            <a:spAutoFit/>
          </a:bodyPr>
          <a:lstStyle>
            <a:lvl1pPr>
              <a:defRPr sz="4267" baseline="0">
                <a:solidFill>
                  <a:schemeClr val="tx1"/>
                </a:solidFill>
              </a:defRPr>
            </a:lvl1pPr>
          </a:lstStyle>
          <a:p>
            <a:pPr lvl="0"/>
            <a:r>
              <a:rPr lang="en-US" dirty="0"/>
              <a:t>32pt title</a:t>
            </a:r>
          </a:p>
        </p:txBody>
      </p:sp>
      <p:sp>
        <p:nvSpPr>
          <p:cNvPr id="7" name="Text Placeholder 6"/>
          <p:cNvSpPr>
            <a:spLocks noGrp="1"/>
          </p:cNvSpPr>
          <p:nvPr>
            <p:ph type="body" sz="quarter" idx="14"/>
          </p:nvPr>
        </p:nvSpPr>
        <p:spPr>
          <a:xfrm>
            <a:off x="6400800" y="709507"/>
            <a:ext cx="5486400" cy="2410916"/>
          </a:xfrm>
        </p:spPr>
        <p:txBody>
          <a:bodyPr vert="horz" lIns="0" tIns="365760" rIns="0" bIns="0" rtlCol="0">
            <a:noAutofit/>
          </a:bodyPr>
          <a:lstStyle>
            <a:lvl1pPr>
              <a:defRPr lang="en-US" sz="3200" dirty="0" smtClean="0"/>
            </a:lvl1pPr>
            <a:lvl2pPr>
              <a:defRPr lang="en-US" sz="3200" dirty="0" smtClean="0"/>
            </a:lvl2pPr>
            <a:lvl3pPr>
              <a:defRPr lang="en-US" sz="2933" dirty="0" smtClean="0"/>
            </a:lvl3pPr>
            <a:lvl4pPr>
              <a:defRPr lang="en-US" sz="2933" dirty="0" smtClean="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Content Placeholder 13"/>
          <p:cNvSpPr>
            <a:spLocks noGrp="1"/>
          </p:cNvSpPr>
          <p:nvPr>
            <p:ph sz="quarter" idx="17"/>
          </p:nvPr>
        </p:nvSpPr>
        <p:spPr>
          <a:xfrm>
            <a:off x="0" y="3429000"/>
            <a:ext cx="6096000" cy="3429000"/>
          </a:xfrm>
          <a:solidFill>
            <a:schemeClr val="accent2"/>
          </a:solidFill>
        </p:spPr>
        <p:txBody>
          <a:bodyPr vert="horz" lIns="228600" tIns="192024" rIns="228600" bIns="228600" rtlCol="0">
            <a:noAutofit/>
          </a:bodyPr>
          <a:lstStyle>
            <a:lvl1pPr>
              <a:defRPr lang="en-US" sz="1867" smtClean="0">
                <a:solidFill>
                  <a:schemeClr val="bg2"/>
                </a:solidFill>
              </a:defRPr>
            </a:lvl1pPr>
          </a:lstStyle>
          <a:p>
            <a:pPr lvl="0"/>
            <a:r>
              <a:rPr lang="en-US"/>
              <a:t>Click to edit Master text styles</a:t>
            </a:r>
          </a:p>
        </p:txBody>
      </p:sp>
      <p:sp>
        <p:nvSpPr>
          <p:cNvPr id="11" name="Content Placeholder 7"/>
          <p:cNvSpPr>
            <a:spLocks noGrp="1"/>
          </p:cNvSpPr>
          <p:nvPr>
            <p:ph sz="quarter" idx="15"/>
          </p:nvPr>
        </p:nvSpPr>
        <p:spPr>
          <a:xfrm>
            <a:off x="3047999" y="0"/>
            <a:ext cx="3048000" cy="3429000"/>
          </a:xfrm>
          <a:solidFill>
            <a:schemeClr val="bg1"/>
          </a:solidFill>
        </p:spPr>
        <p:txBody>
          <a:bodyPr vert="horz" lIns="228600" tIns="192024" rIns="228600" bIns="228600" rtlCol="0">
            <a:noAutofit/>
          </a:bodyPr>
          <a:lstStyle>
            <a:lvl1pPr>
              <a:defRPr lang="en-US" sz="1867" smtClean="0">
                <a:solidFill>
                  <a:schemeClr val="bg2"/>
                </a:solidFill>
              </a:defRPr>
            </a:lvl1pPr>
          </a:lstStyle>
          <a:p>
            <a:pPr lvl="0"/>
            <a:r>
              <a:rPr lang="en-US"/>
              <a:t>Click to edit Master text styles</a:t>
            </a:r>
          </a:p>
        </p:txBody>
      </p:sp>
      <p:sp>
        <p:nvSpPr>
          <p:cNvPr id="13" name="Content Placeholder 9"/>
          <p:cNvSpPr>
            <a:spLocks noGrp="1"/>
          </p:cNvSpPr>
          <p:nvPr>
            <p:ph sz="quarter" idx="16"/>
          </p:nvPr>
        </p:nvSpPr>
        <p:spPr>
          <a:xfrm>
            <a:off x="-1" y="0"/>
            <a:ext cx="3048000" cy="3429000"/>
          </a:xfrm>
          <a:solidFill>
            <a:schemeClr val="accent3"/>
          </a:solidFill>
        </p:spPr>
        <p:txBody>
          <a:bodyPr vert="horz" lIns="228600" tIns="192024" rIns="228600" bIns="228600" rtlCol="0">
            <a:noAutofit/>
          </a:bodyPr>
          <a:lstStyle>
            <a:lvl1pPr>
              <a:defRPr lang="en-US" sz="1867" dirty="0" smtClean="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87154883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6_Copy Full Frame">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a:xfrm>
            <a:off x="0" y="6677891"/>
            <a:ext cx="8534400" cy="182880"/>
          </a:xfrm>
        </p:spPr>
        <p:txBody>
          <a:bodyPr/>
          <a:lstStyle>
            <a:lvl1pPr>
              <a:defRPr>
                <a:solidFill>
                  <a:schemeClr val="tx1"/>
                </a:solidFill>
              </a:defRPr>
            </a:lvl1pPr>
          </a:lstStyle>
          <a:p>
            <a:r>
              <a:rPr lang="en-US">
                <a:solidFill>
                  <a:srgbClr val="000000"/>
                </a:solidFill>
              </a:rPr>
              <a:t>IBM Cloud / 28th May 2020 / © 2020 IBM Corporation</a:t>
            </a:r>
            <a:endParaRPr lang="en-US" dirty="0">
              <a:solidFill>
                <a:srgbClr val="000000"/>
              </a:solidFill>
            </a:endParaRPr>
          </a:p>
        </p:txBody>
      </p:sp>
      <p:sp>
        <p:nvSpPr>
          <p:cNvPr id="9" name="Title 1"/>
          <p:cNvSpPr>
            <a:spLocks noGrp="1"/>
          </p:cNvSpPr>
          <p:nvPr>
            <p:ph type="title" hasCustomPrompt="1"/>
          </p:nvPr>
        </p:nvSpPr>
        <p:spPr>
          <a:xfrm>
            <a:off x="304800" y="256033"/>
            <a:ext cx="9144000" cy="590931"/>
          </a:xfrm>
        </p:spPr>
        <p:txBody>
          <a:bodyPr wrap="square">
            <a:spAutoFit/>
          </a:bodyPr>
          <a:lstStyle>
            <a:lvl1pPr>
              <a:defRPr sz="4267" baseline="0">
                <a:solidFill>
                  <a:schemeClr val="tx1"/>
                </a:solidFill>
              </a:defRPr>
            </a:lvl1pPr>
          </a:lstStyle>
          <a:p>
            <a:pPr lvl="0"/>
            <a:r>
              <a:rPr lang="en-US" dirty="0"/>
              <a:t>32pt title</a:t>
            </a:r>
          </a:p>
        </p:txBody>
      </p:sp>
      <p:sp>
        <p:nvSpPr>
          <p:cNvPr id="10" name="Text Placeholder 6"/>
          <p:cNvSpPr>
            <a:spLocks noGrp="1"/>
          </p:cNvSpPr>
          <p:nvPr>
            <p:ph type="body" sz="quarter" idx="16"/>
          </p:nvPr>
        </p:nvSpPr>
        <p:spPr>
          <a:xfrm>
            <a:off x="304800" y="707138"/>
            <a:ext cx="9144000" cy="2975045"/>
          </a:xfrm>
        </p:spPr>
        <p:txBody>
          <a:bodyPr vert="horz" lIns="0" tIns="365760" rIns="0" bIns="0" rtlCol="0">
            <a:spAutoFit/>
          </a:bodyPr>
          <a:lstStyle>
            <a:lvl1pPr>
              <a:defRPr lang="en-US" sz="3200" dirty="0" smtClean="0"/>
            </a:lvl1pPr>
            <a:lvl2pPr>
              <a:defRPr lang="en-US" sz="3200" dirty="0" smtClean="0"/>
            </a:lvl2pPr>
            <a:lvl3pPr>
              <a:defRPr lang="en-US" sz="2933" dirty="0" smtClean="0"/>
            </a:lvl3pPr>
            <a:lvl4pPr>
              <a:defRPr lang="en-US" sz="2933" dirty="0" smtClean="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9044147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6_Headline Only Full Frame">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a:xfrm>
            <a:off x="0" y="6713912"/>
            <a:ext cx="8534400" cy="182880"/>
          </a:xfrm>
        </p:spPr>
        <p:txBody>
          <a:bodyPr/>
          <a:lstStyle>
            <a:lvl1pPr>
              <a:defRPr>
                <a:solidFill>
                  <a:schemeClr val="tx1"/>
                </a:solidFill>
              </a:defRPr>
            </a:lvl1pPr>
          </a:lstStyle>
          <a:p>
            <a:r>
              <a:rPr lang="en-US">
                <a:solidFill>
                  <a:srgbClr val="000000"/>
                </a:solidFill>
              </a:rPr>
              <a:t>IBM Cloud / 28th May 2020 / © 2020 IBM Corporation</a:t>
            </a:r>
            <a:endParaRPr lang="en-US" dirty="0">
              <a:solidFill>
                <a:srgbClr val="000000"/>
              </a:solidFill>
            </a:endParaRPr>
          </a:p>
        </p:txBody>
      </p:sp>
      <p:sp>
        <p:nvSpPr>
          <p:cNvPr id="9" name="Title 1"/>
          <p:cNvSpPr>
            <a:spLocks noGrp="1"/>
          </p:cNvSpPr>
          <p:nvPr>
            <p:ph type="title" hasCustomPrompt="1"/>
          </p:nvPr>
        </p:nvSpPr>
        <p:spPr>
          <a:xfrm>
            <a:off x="304800" y="256033"/>
            <a:ext cx="9144000" cy="590931"/>
          </a:xfrm>
        </p:spPr>
        <p:txBody>
          <a:bodyPr wrap="square">
            <a:spAutoFit/>
          </a:bodyPr>
          <a:lstStyle>
            <a:lvl1pPr>
              <a:defRPr sz="4267" baseline="0">
                <a:solidFill>
                  <a:schemeClr val="tx1"/>
                </a:solidFill>
              </a:defRPr>
            </a:lvl1pPr>
          </a:lstStyle>
          <a:p>
            <a:pPr lvl="0"/>
            <a:r>
              <a:rPr lang="en-US" dirty="0"/>
              <a:t>32pt title</a:t>
            </a:r>
          </a:p>
        </p:txBody>
      </p:sp>
    </p:spTree>
    <p:extLst>
      <p:ext uri="{BB962C8B-B14F-4D97-AF65-F5344CB8AC3E}">
        <p14:creationId xmlns:p14="http://schemas.microsoft.com/office/powerpoint/2010/main" val="15886788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6_Header + Text Blue70_L">
    <p:bg>
      <p:bgPr>
        <a:solidFill>
          <a:srgbClr val="EBEBEB"/>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3048000" cy="6858000"/>
          </a:xfrm>
          <a:prstGeom prst="rect">
            <a:avLst/>
          </a:prstGeom>
          <a:solidFill>
            <a:srgbClr val="054ADA"/>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4" name="Footer Placeholder 3"/>
          <p:cNvSpPr>
            <a:spLocks noGrp="1"/>
          </p:cNvSpPr>
          <p:nvPr>
            <p:ph type="ftr" sz="quarter" idx="11"/>
          </p:nvPr>
        </p:nvSpPr>
        <p:spPr/>
        <p:txBody>
          <a:bodyPr/>
          <a:lstStyle/>
          <a:p>
            <a:r>
              <a:rPr lang="de-DE">
                <a:solidFill>
                  <a:srgbClr val="000000"/>
                </a:solidFill>
              </a:rPr>
              <a:t>IBM Cloud / 28th May 2020 / © 2020 IBM Corporation</a:t>
            </a:r>
            <a:endParaRPr lang="en-US" dirty="0">
              <a:solidFill>
                <a:srgbClr val="000000"/>
              </a:solidFill>
            </a:endParaRPr>
          </a:p>
        </p:txBody>
      </p:sp>
      <p:sp>
        <p:nvSpPr>
          <p:cNvPr id="9" name="Text Placeholder 6"/>
          <p:cNvSpPr>
            <a:spLocks noGrp="1"/>
          </p:cNvSpPr>
          <p:nvPr>
            <p:ph type="body" sz="quarter" idx="14"/>
          </p:nvPr>
        </p:nvSpPr>
        <p:spPr>
          <a:xfrm>
            <a:off x="3361268" y="221547"/>
            <a:ext cx="7433733" cy="2616101"/>
          </a:xfrm>
        </p:spPr>
        <p:txBody>
          <a:bodyPr wrap="square">
            <a:spAutoFit/>
          </a:bodyPr>
          <a:lstStyle>
            <a:lvl1pPr>
              <a:defRPr sz="3200">
                <a:solidFill>
                  <a:schemeClr val="tx1"/>
                </a:solidFill>
              </a:defRPr>
            </a:lvl1pPr>
            <a:lvl2pPr marL="304784" indent="-304784">
              <a:tabLst/>
              <a:defRPr sz="3200">
                <a:solidFill>
                  <a:schemeClr val="tx1"/>
                </a:solidFill>
              </a:defRPr>
            </a:lvl2pPr>
            <a:lvl3pPr marL="609570" indent="-228589">
              <a:tabLst/>
              <a:defRPr sz="2933">
                <a:solidFill>
                  <a:schemeClr val="tx1"/>
                </a:solidFill>
              </a:defRPr>
            </a:lvl3pPr>
            <a:lvl4pPr marL="990550" indent="-304784">
              <a:tabLst/>
              <a:defRPr sz="2933">
                <a:solidFill>
                  <a:schemeClr val="tx1"/>
                </a:solidFill>
              </a:defRPr>
            </a:lvl4pPr>
            <a:lvl5pPr>
              <a:defRPr sz="3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itle 1"/>
          <p:cNvSpPr>
            <a:spLocks noGrp="1"/>
          </p:cNvSpPr>
          <p:nvPr>
            <p:ph type="title" hasCustomPrompt="1"/>
          </p:nvPr>
        </p:nvSpPr>
        <p:spPr>
          <a:xfrm>
            <a:off x="304800" y="261395"/>
            <a:ext cx="2438400" cy="5988135"/>
          </a:xfrm>
        </p:spPr>
        <p:txBody>
          <a:bodyPr vert="horz" wrap="square" lIns="0" tIns="0" rIns="0" bIns="0" rtlCol="0" anchor="t" anchorCtr="0">
            <a:noAutofit/>
          </a:bodyPr>
          <a:lstStyle>
            <a:lvl1pPr>
              <a:defRPr lang="en-US" sz="3733">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86268078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6_Header + Chart Title_Blue70_R">
    <p:bg>
      <p:bgPr>
        <a:solidFill>
          <a:srgbClr val="EBEBEB"/>
        </a:solidFill>
        <a:effectLst/>
      </p:bgPr>
    </p:bg>
    <p:spTree>
      <p:nvGrpSpPr>
        <p:cNvPr id="1" name=""/>
        <p:cNvGrpSpPr/>
        <p:nvPr/>
      </p:nvGrpSpPr>
      <p:grpSpPr>
        <a:xfrm>
          <a:off x="0" y="0"/>
          <a:ext cx="0" cy="0"/>
          <a:chOff x="0" y="0"/>
          <a:chExt cx="0" cy="0"/>
        </a:xfrm>
      </p:grpSpPr>
      <p:sp>
        <p:nvSpPr>
          <p:cNvPr id="11" name="Rectangle 10"/>
          <p:cNvSpPr/>
          <p:nvPr userDrawn="1"/>
        </p:nvSpPr>
        <p:spPr>
          <a:xfrm>
            <a:off x="9144000" y="0"/>
            <a:ext cx="3048000" cy="6858000"/>
          </a:xfrm>
          <a:prstGeom prst="rect">
            <a:avLst/>
          </a:prstGeom>
          <a:solidFill>
            <a:srgbClr val="054ADA"/>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4" name="Footer Placeholder 3"/>
          <p:cNvSpPr>
            <a:spLocks noGrp="1"/>
          </p:cNvSpPr>
          <p:nvPr>
            <p:ph type="ftr" sz="quarter" idx="11"/>
          </p:nvPr>
        </p:nvSpPr>
        <p:spPr/>
        <p:txBody>
          <a:bodyPr/>
          <a:lstStyle/>
          <a:p>
            <a:r>
              <a:rPr lang="de-DE">
                <a:solidFill>
                  <a:srgbClr val="000000"/>
                </a:solidFill>
              </a:rPr>
              <a:t>IBM Cloud / 28th May 2020 / © 2020 IBM Corporation</a:t>
            </a:r>
            <a:endParaRPr lang="en-US" dirty="0">
              <a:solidFill>
                <a:srgbClr val="000000"/>
              </a:solidFill>
            </a:endParaRPr>
          </a:p>
        </p:txBody>
      </p:sp>
      <p:sp>
        <p:nvSpPr>
          <p:cNvPr id="9" name="Text Placeholder 6"/>
          <p:cNvSpPr>
            <a:spLocks noGrp="1"/>
          </p:cNvSpPr>
          <p:nvPr>
            <p:ph type="body" sz="quarter" idx="14" hasCustomPrompt="1"/>
          </p:nvPr>
        </p:nvSpPr>
        <p:spPr>
          <a:xfrm>
            <a:off x="304800" y="204614"/>
            <a:ext cx="7433733" cy="574516"/>
          </a:xfrm>
        </p:spPr>
        <p:txBody>
          <a:bodyPr wrap="square">
            <a:spAutoFit/>
          </a:bodyPr>
          <a:lstStyle>
            <a:lvl1pPr>
              <a:defRPr sz="3733" baseline="0">
                <a:solidFill>
                  <a:schemeClr val="tx1"/>
                </a:solidFill>
              </a:defRPr>
            </a:lvl1pPr>
            <a:lvl2pPr marL="304784" indent="-304784">
              <a:tabLst/>
              <a:defRPr sz="3200">
                <a:solidFill>
                  <a:schemeClr val="tx1"/>
                </a:solidFill>
              </a:defRPr>
            </a:lvl2pPr>
            <a:lvl3pPr marL="609570" indent="-228589">
              <a:tabLst/>
              <a:defRPr sz="3200">
                <a:solidFill>
                  <a:schemeClr val="tx1"/>
                </a:solidFill>
              </a:defRPr>
            </a:lvl3pPr>
            <a:lvl4pPr marL="990550" indent="-304784">
              <a:tabLst/>
              <a:defRPr sz="3200">
                <a:solidFill>
                  <a:schemeClr val="tx1"/>
                </a:solidFill>
              </a:defRPr>
            </a:lvl4pPr>
            <a:lvl5pPr>
              <a:defRPr sz="3200">
                <a:solidFill>
                  <a:schemeClr val="tx1"/>
                </a:solidFill>
              </a:defRPr>
            </a:lvl5pPr>
          </a:lstStyle>
          <a:p>
            <a:pPr lvl="0"/>
            <a:r>
              <a:rPr lang="en-US" dirty="0"/>
              <a:t>Chart title 28pt</a:t>
            </a:r>
          </a:p>
        </p:txBody>
      </p:sp>
      <p:sp>
        <p:nvSpPr>
          <p:cNvPr id="7" name="Title 1"/>
          <p:cNvSpPr>
            <a:spLocks noGrp="1"/>
          </p:cNvSpPr>
          <p:nvPr>
            <p:ph type="title" hasCustomPrompt="1"/>
          </p:nvPr>
        </p:nvSpPr>
        <p:spPr>
          <a:xfrm>
            <a:off x="9448800" y="261395"/>
            <a:ext cx="2438400" cy="5988135"/>
          </a:xfrm>
        </p:spPr>
        <p:txBody>
          <a:bodyPr vert="horz" wrap="square" lIns="0" tIns="0" rIns="0" bIns="0" rtlCol="0" anchor="t" anchorCtr="0">
            <a:noAutofit/>
          </a:bodyPr>
          <a:lstStyle>
            <a:lvl1pPr>
              <a:defRPr lang="en-US" sz="3733">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64974832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6_Header + Chart Title_Blue70_L">
    <p:bg>
      <p:bgPr>
        <a:solidFill>
          <a:srgbClr val="EBEBEB"/>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3048000" cy="6858000"/>
          </a:xfrm>
          <a:prstGeom prst="rect">
            <a:avLst/>
          </a:prstGeom>
          <a:solidFill>
            <a:srgbClr val="054ADA"/>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4" name="Footer Placeholder 3"/>
          <p:cNvSpPr>
            <a:spLocks noGrp="1"/>
          </p:cNvSpPr>
          <p:nvPr>
            <p:ph type="ftr" sz="quarter" idx="11"/>
          </p:nvPr>
        </p:nvSpPr>
        <p:spPr/>
        <p:txBody>
          <a:bodyPr/>
          <a:lstStyle/>
          <a:p>
            <a:r>
              <a:rPr lang="de-DE">
                <a:solidFill>
                  <a:srgbClr val="000000"/>
                </a:solidFill>
              </a:rPr>
              <a:t>IBM Cloud / 28th May 2020 / © 2020 IBM Corporation</a:t>
            </a:r>
            <a:endParaRPr lang="en-US" dirty="0">
              <a:solidFill>
                <a:srgbClr val="000000"/>
              </a:solidFill>
            </a:endParaRPr>
          </a:p>
        </p:txBody>
      </p:sp>
      <p:sp>
        <p:nvSpPr>
          <p:cNvPr id="9" name="Text Placeholder 6"/>
          <p:cNvSpPr>
            <a:spLocks noGrp="1"/>
          </p:cNvSpPr>
          <p:nvPr>
            <p:ph type="body" sz="quarter" idx="14" hasCustomPrompt="1"/>
          </p:nvPr>
        </p:nvSpPr>
        <p:spPr>
          <a:xfrm>
            <a:off x="3352800" y="204614"/>
            <a:ext cx="7433733" cy="574516"/>
          </a:xfrm>
        </p:spPr>
        <p:txBody>
          <a:bodyPr wrap="square">
            <a:spAutoFit/>
          </a:bodyPr>
          <a:lstStyle>
            <a:lvl1pPr>
              <a:defRPr sz="3733" baseline="0">
                <a:solidFill>
                  <a:schemeClr val="tx1"/>
                </a:solidFill>
              </a:defRPr>
            </a:lvl1pPr>
            <a:lvl2pPr marL="304784" indent="-304784">
              <a:tabLst/>
              <a:defRPr sz="3200">
                <a:solidFill>
                  <a:schemeClr val="tx1"/>
                </a:solidFill>
              </a:defRPr>
            </a:lvl2pPr>
            <a:lvl3pPr marL="609570" indent="-228589">
              <a:tabLst/>
              <a:defRPr sz="3200">
                <a:solidFill>
                  <a:schemeClr val="tx1"/>
                </a:solidFill>
              </a:defRPr>
            </a:lvl3pPr>
            <a:lvl4pPr marL="990550" indent="-304784">
              <a:tabLst/>
              <a:defRPr sz="3200">
                <a:solidFill>
                  <a:schemeClr val="tx1"/>
                </a:solidFill>
              </a:defRPr>
            </a:lvl4pPr>
            <a:lvl5pPr>
              <a:defRPr sz="3200">
                <a:solidFill>
                  <a:schemeClr val="tx1"/>
                </a:solidFill>
              </a:defRPr>
            </a:lvl5pPr>
          </a:lstStyle>
          <a:p>
            <a:pPr lvl="0"/>
            <a:r>
              <a:rPr lang="en-US" dirty="0"/>
              <a:t>Chart title 28pt</a:t>
            </a:r>
          </a:p>
        </p:txBody>
      </p:sp>
      <p:sp>
        <p:nvSpPr>
          <p:cNvPr id="7" name="Title 1"/>
          <p:cNvSpPr>
            <a:spLocks noGrp="1"/>
          </p:cNvSpPr>
          <p:nvPr>
            <p:ph type="title" hasCustomPrompt="1"/>
          </p:nvPr>
        </p:nvSpPr>
        <p:spPr>
          <a:xfrm>
            <a:off x="304800" y="261395"/>
            <a:ext cx="2438400" cy="5988135"/>
          </a:xfrm>
        </p:spPr>
        <p:txBody>
          <a:bodyPr vert="horz" wrap="square" lIns="0" tIns="0" rIns="0" bIns="0" rtlCol="0" anchor="t" anchorCtr="0">
            <a:noAutofit/>
          </a:bodyPr>
          <a:lstStyle>
            <a:lvl1pPr>
              <a:defRPr lang="en-US" sz="3733">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1988378277"/>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6_Header + Text Gray70">
    <p:bg>
      <p:bgPr>
        <a:solidFill>
          <a:srgbClr val="EBEBEB"/>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3048000" cy="6858000"/>
          </a:xfrm>
          <a:prstGeom prst="rect">
            <a:avLst/>
          </a:prstGeom>
          <a:solidFill>
            <a:srgbClr val="565656"/>
          </a:solidFill>
        </p:spPr>
        <p:txBody>
          <a:bodyPr wrap="square" lIns="0" tIns="0" rIns="0" bIns="0" rtlCol="0" anchor="ctr">
            <a:noAutofit/>
          </a:bodyPr>
          <a:lstStyle/>
          <a:p>
            <a:pPr algn="ctr"/>
            <a:endParaRPr lang="en-US" sz="1600" dirty="0">
              <a:solidFill>
                <a:srgbClr val="000000"/>
              </a:solidFill>
              <a:latin typeface="Arial"/>
              <a:cs typeface="Arial"/>
            </a:endParaRPr>
          </a:p>
        </p:txBody>
      </p:sp>
      <p:sp>
        <p:nvSpPr>
          <p:cNvPr id="4" name="Footer Placeholder 3"/>
          <p:cNvSpPr>
            <a:spLocks noGrp="1"/>
          </p:cNvSpPr>
          <p:nvPr>
            <p:ph type="ftr" sz="quarter" idx="11"/>
          </p:nvPr>
        </p:nvSpPr>
        <p:spPr/>
        <p:txBody>
          <a:bodyPr/>
          <a:lstStyle/>
          <a:p>
            <a:r>
              <a:rPr lang="de-DE">
                <a:solidFill>
                  <a:srgbClr val="000000"/>
                </a:solidFill>
              </a:rPr>
              <a:t>IBM Cloud / 28th May 2020 / © 2020 IBM Corporation</a:t>
            </a:r>
            <a:endParaRPr lang="en-US" dirty="0">
              <a:solidFill>
                <a:srgbClr val="000000"/>
              </a:solidFill>
            </a:endParaRPr>
          </a:p>
        </p:txBody>
      </p:sp>
      <p:sp>
        <p:nvSpPr>
          <p:cNvPr id="9" name="Text Placeholder 6"/>
          <p:cNvSpPr>
            <a:spLocks noGrp="1"/>
          </p:cNvSpPr>
          <p:nvPr>
            <p:ph type="body" sz="quarter" idx="14"/>
          </p:nvPr>
        </p:nvSpPr>
        <p:spPr>
          <a:xfrm>
            <a:off x="3361268" y="224368"/>
            <a:ext cx="7433733" cy="2616101"/>
          </a:xfrm>
        </p:spPr>
        <p:txBody>
          <a:bodyPr wrap="square">
            <a:spAutoFit/>
          </a:bodyPr>
          <a:lstStyle>
            <a:lvl1pPr>
              <a:defRPr sz="3200">
                <a:solidFill>
                  <a:schemeClr val="tx1"/>
                </a:solidFill>
              </a:defRPr>
            </a:lvl1pPr>
            <a:lvl2pPr marL="304784" indent="-304784">
              <a:tabLst/>
              <a:defRPr sz="3200">
                <a:solidFill>
                  <a:schemeClr val="tx1"/>
                </a:solidFill>
              </a:defRPr>
            </a:lvl2pPr>
            <a:lvl3pPr marL="609570" indent="-228589">
              <a:tabLst/>
              <a:defRPr sz="2933">
                <a:solidFill>
                  <a:schemeClr val="tx1"/>
                </a:solidFill>
              </a:defRPr>
            </a:lvl3pPr>
            <a:lvl4pPr marL="990550" indent="-304784">
              <a:tabLst/>
              <a:defRPr sz="2933">
                <a:solidFill>
                  <a:schemeClr val="tx1"/>
                </a:solidFill>
              </a:defRPr>
            </a:lvl4pPr>
            <a:lvl5pPr>
              <a:defRPr sz="3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itle 1"/>
          <p:cNvSpPr>
            <a:spLocks noGrp="1"/>
          </p:cNvSpPr>
          <p:nvPr>
            <p:ph type="title" hasCustomPrompt="1"/>
          </p:nvPr>
        </p:nvSpPr>
        <p:spPr>
          <a:xfrm>
            <a:off x="304800" y="261395"/>
            <a:ext cx="2438400" cy="5988135"/>
          </a:xfrm>
        </p:spPr>
        <p:txBody>
          <a:bodyPr vert="horz" wrap="square" lIns="0" tIns="0" rIns="0" bIns="0" rtlCol="0" anchor="t" anchorCtr="0">
            <a:noAutofit/>
          </a:bodyPr>
          <a:lstStyle>
            <a:lvl1pPr>
              <a:defRPr lang="en-US" sz="3733">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159884045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6_Header + Chart Title_CoolGray60_L">
    <p:bg>
      <p:bgPr>
        <a:solidFill>
          <a:srgbClr val="EBEBEB"/>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3048000" cy="6858000"/>
          </a:xfrm>
          <a:prstGeom prst="rect">
            <a:avLst/>
          </a:prstGeom>
          <a:solidFill>
            <a:srgbClr val="565656"/>
          </a:solidFill>
        </p:spPr>
        <p:txBody>
          <a:bodyPr wrap="square" lIns="0" tIns="0" rIns="0" bIns="0" rtlCol="0" anchor="ctr">
            <a:noAutofit/>
          </a:bodyPr>
          <a:lstStyle/>
          <a:p>
            <a:pPr algn="ctr"/>
            <a:endParaRPr lang="en-US" sz="1600" dirty="0">
              <a:solidFill>
                <a:srgbClr val="000000"/>
              </a:solidFill>
              <a:latin typeface="Arial"/>
              <a:cs typeface="Arial"/>
            </a:endParaRPr>
          </a:p>
        </p:txBody>
      </p:sp>
      <p:sp>
        <p:nvSpPr>
          <p:cNvPr id="4" name="Footer Placeholder 3"/>
          <p:cNvSpPr>
            <a:spLocks noGrp="1"/>
          </p:cNvSpPr>
          <p:nvPr>
            <p:ph type="ftr" sz="quarter" idx="11"/>
          </p:nvPr>
        </p:nvSpPr>
        <p:spPr/>
        <p:txBody>
          <a:bodyPr/>
          <a:lstStyle/>
          <a:p>
            <a:r>
              <a:rPr lang="de-DE">
                <a:solidFill>
                  <a:srgbClr val="000000"/>
                </a:solidFill>
              </a:rPr>
              <a:t>IBM Cloud / 28th May 2020 / © 2020 IBM Corporation</a:t>
            </a:r>
            <a:endParaRPr lang="en-US" dirty="0">
              <a:solidFill>
                <a:srgbClr val="000000"/>
              </a:solidFill>
            </a:endParaRPr>
          </a:p>
        </p:txBody>
      </p:sp>
      <p:sp>
        <p:nvSpPr>
          <p:cNvPr id="9" name="Text Placeholder 6"/>
          <p:cNvSpPr>
            <a:spLocks noGrp="1"/>
          </p:cNvSpPr>
          <p:nvPr>
            <p:ph type="body" sz="quarter" idx="14" hasCustomPrompt="1"/>
          </p:nvPr>
        </p:nvSpPr>
        <p:spPr>
          <a:xfrm>
            <a:off x="3361268" y="207435"/>
            <a:ext cx="7433733" cy="574516"/>
          </a:xfrm>
        </p:spPr>
        <p:txBody>
          <a:bodyPr wrap="square">
            <a:spAutoFit/>
          </a:bodyPr>
          <a:lstStyle>
            <a:lvl1pPr>
              <a:defRPr sz="3733">
                <a:solidFill>
                  <a:schemeClr val="tx1"/>
                </a:solidFill>
              </a:defRPr>
            </a:lvl1pPr>
            <a:lvl2pPr marL="304784" indent="-304784">
              <a:tabLst/>
              <a:defRPr sz="3200">
                <a:solidFill>
                  <a:schemeClr val="tx1"/>
                </a:solidFill>
              </a:defRPr>
            </a:lvl2pPr>
            <a:lvl3pPr marL="609570" indent="-228589">
              <a:tabLst/>
              <a:defRPr sz="3200">
                <a:solidFill>
                  <a:schemeClr val="tx1"/>
                </a:solidFill>
              </a:defRPr>
            </a:lvl3pPr>
            <a:lvl4pPr marL="990550" indent="-304784">
              <a:tabLst/>
              <a:defRPr sz="3200">
                <a:solidFill>
                  <a:schemeClr val="tx1"/>
                </a:solidFill>
              </a:defRPr>
            </a:lvl4pPr>
            <a:lvl5pPr>
              <a:defRPr sz="3200">
                <a:solidFill>
                  <a:schemeClr val="tx1"/>
                </a:solidFill>
              </a:defRPr>
            </a:lvl5pPr>
          </a:lstStyle>
          <a:p>
            <a:pPr lvl="0"/>
            <a:r>
              <a:rPr lang="en-US" dirty="0"/>
              <a:t>Chart title 28pt</a:t>
            </a:r>
          </a:p>
        </p:txBody>
      </p:sp>
      <p:sp>
        <p:nvSpPr>
          <p:cNvPr id="7" name="Title 1"/>
          <p:cNvSpPr>
            <a:spLocks noGrp="1"/>
          </p:cNvSpPr>
          <p:nvPr>
            <p:ph type="title" hasCustomPrompt="1"/>
          </p:nvPr>
        </p:nvSpPr>
        <p:spPr>
          <a:xfrm>
            <a:off x="304800" y="261395"/>
            <a:ext cx="2438400" cy="5988135"/>
          </a:xfrm>
        </p:spPr>
        <p:txBody>
          <a:bodyPr vert="horz" wrap="square" lIns="0" tIns="0" rIns="0" bIns="0" rtlCol="0" anchor="t" anchorCtr="0">
            <a:noAutofit/>
          </a:bodyPr>
          <a:lstStyle>
            <a:lvl1pPr>
              <a:defRPr lang="en-US" sz="3733">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184872257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6_Header + Chart Title_CoolGray60_R">
    <p:bg>
      <p:bgPr>
        <a:solidFill>
          <a:srgbClr val="EBEBEB"/>
        </a:solidFill>
        <a:effectLst/>
      </p:bgPr>
    </p:bg>
    <p:spTree>
      <p:nvGrpSpPr>
        <p:cNvPr id="1" name=""/>
        <p:cNvGrpSpPr/>
        <p:nvPr/>
      </p:nvGrpSpPr>
      <p:grpSpPr>
        <a:xfrm>
          <a:off x="0" y="0"/>
          <a:ext cx="0" cy="0"/>
          <a:chOff x="0" y="0"/>
          <a:chExt cx="0" cy="0"/>
        </a:xfrm>
      </p:grpSpPr>
      <p:sp>
        <p:nvSpPr>
          <p:cNvPr id="11" name="Rectangle 10"/>
          <p:cNvSpPr/>
          <p:nvPr userDrawn="1"/>
        </p:nvSpPr>
        <p:spPr>
          <a:xfrm>
            <a:off x="9144000" y="0"/>
            <a:ext cx="3048000" cy="6858000"/>
          </a:xfrm>
          <a:prstGeom prst="rect">
            <a:avLst/>
          </a:prstGeom>
          <a:solidFill>
            <a:srgbClr val="565656"/>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4" name="Footer Placeholder 3"/>
          <p:cNvSpPr>
            <a:spLocks noGrp="1"/>
          </p:cNvSpPr>
          <p:nvPr>
            <p:ph type="ftr" sz="quarter" idx="11"/>
          </p:nvPr>
        </p:nvSpPr>
        <p:spPr/>
        <p:txBody>
          <a:bodyPr/>
          <a:lstStyle/>
          <a:p>
            <a:r>
              <a:rPr lang="de-DE">
                <a:solidFill>
                  <a:srgbClr val="000000"/>
                </a:solidFill>
              </a:rPr>
              <a:t>IBM Cloud / 28th May 2020 / © 2020 IBM Corporation</a:t>
            </a:r>
            <a:endParaRPr lang="en-US" dirty="0">
              <a:solidFill>
                <a:srgbClr val="000000"/>
              </a:solidFill>
            </a:endParaRPr>
          </a:p>
        </p:txBody>
      </p:sp>
      <p:sp>
        <p:nvSpPr>
          <p:cNvPr id="9" name="Text Placeholder 6"/>
          <p:cNvSpPr>
            <a:spLocks noGrp="1"/>
          </p:cNvSpPr>
          <p:nvPr>
            <p:ph type="body" sz="quarter" idx="14" hasCustomPrompt="1"/>
          </p:nvPr>
        </p:nvSpPr>
        <p:spPr>
          <a:xfrm>
            <a:off x="304800" y="204614"/>
            <a:ext cx="7433733" cy="574516"/>
          </a:xfrm>
        </p:spPr>
        <p:txBody>
          <a:bodyPr wrap="square">
            <a:spAutoFit/>
          </a:bodyPr>
          <a:lstStyle>
            <a:lvl1pPr>
              <a:defRPr sz="3733" baseline="0">
                <a:solidFill>
                  <a:schemeClr val="tx1"/>
                </a:solidFill>
              </a:defRPr>
            </a:lvl1pPr>
            <a:lvl2pPr marL="304784" indent="-304784">
              <a:tabLst/>
              <a:defRPr sz="3200">
                <a:solidFill>
                  <a:schemeClr val="tx1"/>
                </a:solidFill>
              </a:defRPr>
            </a:lvl2pPr>
            <a:lvl3pPr marL="609570" indent="-228589">
              <a:tabLst/>
              <a:defRPr sz="3200">
                <a:solidFill>
                  <a:schemeClr val="tx1"/>
                </a:solidFill>
              </a:defRPr>
            </a:lvl3pPr>
            <a:lvl4pPr marL="990550" indent="-304784">
              <a:tabLst/>
              <a:defRPr sz="3200">
                <a:solidFill>
                  <a:schemeClr val="tx1"/>
                </a:solidFill>
              </a:defRPr>
            </a:lvl4pPr>
            <a:lvl5pPr>
              <a:defRPr sz="3200">
                <a:solidFill>
                  <a:schemeClr val="tx1"/>
                </a:solidFill>
              </a:defRPr>
            </a:lvl5pPr>
          </a:lstStyle>
          <a:p>
            <a:pPr lvl="0"/>
            <a:r>
              <a:rPr lang="en-US" dirty="0"/>
              <a:t>Chart title 28pt</a:t>
            </a:r>
          </a:p>
        </p:txBody>
      </p:sp>
      <p:sp>
        <p:nvSpPr>
          <p:cNvPr id="7" name="Title 1"/>
          <p:cNvSpPr>
            <a:spLocks noGrp="1"/>
          </p:cNvSpPr>
          <p:nvPr>
            <p:ph type="title" hasCustomPrompt="1"/>
          </p:nvPr>
        </p:nvSpPr>
        <p:spPr>
          <a:xfrm>
            <a:off x="9448800" y="261395"/>
            <a:ext cx="2438400" cy="5988135"/>
          </a:xfrm>
        </p:spPr>
        <p:txBody>
          <a:bodyPr vert="horz" wrap="square" lIns="0" tIns="0" rIns="0" bIns="0" rtlCol="0" anchor="t" anchorCtr="0">
            <a:noAutofit/>
          </a:bodyPr>
          <a:lstStyle>
            <a:lvl1pPr>
              <a:defRPr lang="en-US" sz="3733">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8686803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88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9436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5639596"/>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6_fact, number, pic - Blue70_L">
    <p:bg>
      <p:bgPr>
        <a:solidFill>
          <a:srgbClr val="C9DEFF"/>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6096000" cy="6858000"/>
          </a:xfrm>
          <a:prstGeom prst="rect">
            <a:avLst/>
          </a:prstGeom>
          <a:solidFill>
            <a:srgbClr val="054ADA"/>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304800" y="259252"/>
            <a:ext cx="5477933" cy="1034129"/>
          </a:xfrm>
        </p:spPr>
        <p:txBody>
          <a:bodyPr wrap="square">
            <a:spAutoFit/>
          </a:bodyPr>
          <a:lstStyle>
            <a:lvl1pPr>
              <a:defRPr sz="37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IBM Cloud / 28th May 2020 / © 2020 IBM Corporation</a:t>
            </a:r>
            <a:endParaRPr lang="en-US" dirty="0">
              <a:solidFill>
                <a:srgbClr val="000000"/>
              </a:solidFill>
            </a:endParaRPr>
          </a:p>
        </p:txBody>
      </p:sp>
      <p:sp>
        <p:nvSpPr>
          <p:cNvPr id="8" name="Text Placeholder 7"/>
          <p:cNvSpPr>
            <a:spLocks noGrp="1"/>
          </p:cNvSpPr>
          <p:nvPr>
            <p:ph type="body" sz="quarter" idx="12"/>
          </p:nvPr>
        </p:nvSpPr>
        <p:spPr>
          <a:xfrm>
            <a:off x="304800" y="3362242"/>
            <a:ext cx="5486400" cy="1772793"/>
          </a:xfrm>
        </p:spPr>
        <p:txBody>
          <a:bodyPr>
            <a:spAutoFit/>
          </a:bodyPr>
          <a:lstStyle>
            <a:lvl1pPr>
              <a:lnSpc>
                <a:spcPct val="90000"/>
              </a:lnSpc>
              <a:spcBef>
                <a:spcPts val="0"/>
              </a:spcBef>
              <a:defRPr sz="12800" b="1" baseline="0">
                <a:solidFill>
                  <a:schemeClr val="bg2"/>
                </a:solidFill>
              </a:defRPr>
            </a:lvl1pPr>
          </a:lstStyle>
          <a:p>
            <a:pPr lvl="0"/>
            <a:r>
              <a:rPr lang="en-US" dirty="0"/>
              <a:t>Click</a:t>
            </a:r>
          </a:p>
        </p:txBody>
      </p:sp>
      <p:sp>
        <p:nvSpPr>
          <p:cNvPr id="6" name="Picture Placeholder 5"/>
          <p:cNvSpPr>
            <a:spLocks noGrp="1"/>
          </p:cNvSpPr>
          <p:nvPr>
            <p:ph type="pic" sz="quarter" idx="13"/>
          </p:nvPr>
        </p:nvSpPr>
        <p:spPr>
          <a:xfrm>
            <a:off x="6096000" y="0"/>
            <a:ext cx="6096000" cy="6858000"/>
          </a:xfrm>
          <a:solidFill>
            <a:schemeClr val="tx1"/>
          </a:solidFill>
        </p:spPr>
        <p:txBody>
          <a:bodyPr/>
          <a:lstStyle>
            <a:lvl1pPr>
              <a:defRPr sz="2133">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181003595"/>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6_fact, number, pic - Blue70_">
    <p:bg>
      <p:bgPr>
        <a:solidFill>
          <a:srgbClr val="C9DEFF"/>
        </a:solidFill>
        <a:effectLst/>
      </p:bgPr>
    </p:bg>
    <p:spTree>
      <p:nvGrpSpPr>
        <p:cNvPr id="1" name=""/>
        <p:cNvGrpSpPr/>
        <p:nvPr/>
      </p:nvGrpSpPr>
      <p:grpSpPr>
        <a:xfrm>
          <a:off x="0" y="0"/>
          <a:ext cx="0" cy="0"/>
          <a:chOff x="0" y="0"/>
          <a:chExt cx="0" cy="0"/>
        </a:xfrm>
      </p:grpSpPr>
      <p:sp>
        <p:nvSpPr>
          <p:cNvPr id="7" name="Rectangle 6"/>
          <p:cNvSpPr/>
          <p:nvPr userDrawn="1"/>
        </p:nvSpPr>
        <p:spPr>
          <a:xfrm>
            <a:off x="6096000" y="-2116"/>
            <a:ext cx="6096000" cy="6858000"/>
          </a:xfrm>
          <a:prstGeom prst="rect">
            <a:avLst/>
          </a:prstGeom>
          <a:solidFill>
            <a:srgbClr val="054ADA"/>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6400800" y="259252"/>
            <a:ext cx="5477933" cy="1034129"/>
          </a:xfrm>
        </p:spPr>
        <p:txBody>
          <a:bodyPr wrap="square">
            <a:spAutoFit/>
          </a:bodyPr>
          <a:lstStyle>
            <a:lvl1pPr>
              <a:defRPr sz="37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IBM Cloud / 28th May 2020 / © 2020 IBM Corporation</a:t>
            </a:r>
            <a:endParaRPr lang="en-US" dirty="0">
              <a:solidFill>
                <a:srgbClr val="000000"/>
              </a:solidFill>
            </a:endParaRPr>
          </a:p>
        </p:txBody>
      </p:sp>
      <p:sp>
        <p:nvSpPr>
          <p:cNvPr id="8" name="Text Placeholder 7"/>
          <p:cNvSpPr>
            <a:spLocks noGrp="1"/>
          </p:cNvSpPr>
          <p:nvPr>
            <p:ph type="body" sz="quarter" idx="12"/>
          </p:nvPr>
        </p:nvSpPr>
        <p:spPr>
          <a:xfrm>
            <a:off x="6400800" y="3362242"/>
            <a:ext cx="5486400" cy="1772793"/>
          </a:xfrm>
        </p:spPr>
        <p:txBody>
          <a:bodyPr>
            <a:spAutoFit/>
          </a:bodyPr>
          <a:lstStyle>
            <a:lvl1pPr>
              <a:lnSpc>
                <a:spcPct val="90000"/>
              </a:lnSpc>
              <a:spcBef>
                <a:spcPts val="0"/>
              </a:spcBef>
              <a:defRPr sz="12800" b="1" baseline="0">
                <a:solidFill>
                  <a:schemeClr val="bg2"/>
                </a:solidFill>
              </a:defRPr>
            </a:lvl1pPr>
          </a:lstStyle>
          <a:p>
            <a:pPr lvl="0"/>
            <a:r>
              <a:rPr lang="en-US" dirty="0"/>
              <a:t>Click</a:t>
            </a:r>
          </a:p>
        </p:txBody>
      </p:sp>
      <p:sp>
        <p:nvSpPr>
          <p:cNvPr id="6" name="Picture Placeholder 5"/>
          <p:cNvSpPr>
            <a:spLocks noGrp="1"/>
          </p:cNvSpPr>
          <p:nvPr>
            <p:ph type="pic" sz="quarter" idx="13"/>
          </p:nvPr>
        </p:nvSpPr>
        <p:spPr>
          <a:xfrm>
            <a:off x="0" y="0"/>
            <a:ext cx="6096000" cy="6858000"/>
          </a:xfrm>
          <a:solidFill>
            <a:schemeClr val="tx1"/>
          </a:solidFill>
        </p:spPr>
        <p:txBody>
          <a:bodyPr/>
          <a:lstStyle>
            <a:lvl1pPr>
              <a:defRPr sz="2133">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332868097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6_fact, number, pic_Gray 70_R">
    <p:bg>
      <p:bgPr>
        <a:solidFill>
          <a:srgbClr val="A4A4A4"/>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6096000" cy="6858000"/>
          </a:xfrm>
          <a:prstGeom prst="rect">
            <a:avLst/>
          </a:prstGeom>
          <a:solidFill>
            <a:srgbClr val="565656"/>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304800" y="259252"/>
            <a:ext cx="5486400" cy="1034129"/>
          </a:xfrm>
        </p:spPr>
        <p:txBody>
          <a:bodyPr>
            <a:spAutoFit/>
          </a:bodyPr>
          <a:lstStyle>
            <a:lvl1pPr>
              <a:defRPr sz="37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IBM Cloud / 28th May 2020 / © 2020 IBM Corporation</a:t>
            </a:r>
            <a:endParaRPr lang="en-US" dirty="0">
              <a:solidFill>
                <a:srgbClr val="000000"/>
              </a:solidFill>
            </a:endParaRPr>
          </a:p>
        </p:txBody>
      </p:sp>
      <p:sp>
        <p:nvSpPr>
          <p:cNvPr id="8" name="Text Placeholder 7"/>
          <p:cNvSpPr>
            <a:spLocks noGrp="1"/>
          </p:cNvSpPr>
          <p:nvPr>
            <p:ph type="body" sz="quarter" idx="12"/>
          </p:nvPr>
        </p:nvSpPr>
        <p:spPr>
          <a:xfrm>
            <a:off x="304800" y="3362242"/>
            <a:ext cx="5486400" cy="1772793"/>
          </a:xfrm>
        </p:spPr>
        <p:txBody>
          <a:bodyPr>
            <a:spAutoFit/>
          </a:bodyPr>
          <a:lstStyle>
            <a:lvl1pPr>
              <a:lnSpc>
                <a:spcPct val="90000"/>
              </a:lnSpc>
              <a:spcBef>
                <a:spcPts val="0"/>
              </a:spcBef>
              <a:defRPr sz="12800" b="1" baseline="0">
                <a:solidFill>
                  <a:schemeClr val="bg2"/>
                </a:solidFill>
              </a:defRPr>
            </a:lvl1pPr>
          </a:lstStyle>
          <a:p>
            <a:pPr lvl="0"/>
            <a:r>
              <a:rPr lang="en-US" dirty="0"/>
              <a:t>Click</a:t>
            </a:r>
          </a:p>
        </p:txBody>
      </p:sp>
      <p:sp>
        <p:nvSpPr>
          <p:cNvPr id="6" name="Picture Placeholder 5"/>
          <p:cNvSpPr>
            <a:spLocks noGrp="1"/>
          </p:cNvSpPr>
          <p:nvPr>
            <p:ph type="pic" sz="quarter" idx="13"/>
          </p:nvPr>
        </p:nvSpPr>
        <p:spPr>
          <a:xfrm>
            <a:off x="6096000" y="0"/>
            <a:ext cx="6096000" cy="6858000"/>
          </a:xfrm>
          <a:solidFill>
            <a:schemeClr val="tx1"/>
          </a:solidFill>
        </p:spPr>
        <p:txBody>
          <a:bodyPr/>
          <a:lstStyle>
            <a:lvl1pPr>
              <a:defRPr sz="2133">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386247298"/>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6_fact, number, pic_Gray 70_L">
    <p:bg>
      <p:bgPr>
        <a:solidFill>
          <a:srgbClr val="A4A4A4"/>
        </a:solidFill>
        <a:effectLst/>
      </p:bgPr>
    </p:bg>
    <p:spTree>
      <p:nvGrpSpPr>
        <p:cNvPr id="1" name=""/>
        <p:cNvGrpSpPr/>
        <p:nvPr/>
      </p:nvGrpSpPr>
      <p:grpSpPr>
        <a:xfrm>
          <a:off x="0" y="0"/>
          <a:ext cx="0" cy="0"/>
          <a:chOff x="0" y="0"/>
          <a:chExt cx="0" cy="0"/>
        </a:xfrm>
      </p:grpSpPr>
      <p:sp>
        <p:nvSpPr>
          <p:cNvPr id="7" name="Rectangle 6"/>
          <p:cNvSpPr/>
          <p:nvPr userDrawn="1"/>
        </p:nvSpPr>
        <p:spPr>
          <a:xfrm>
            <a:off x="6096000" y="-2116"/>
            <a:ext cx="6096000" cy="6858000"/>
          </a:xfrm>
          <a:prstGeom prst="rect">
            <a:avLst/>
          </a:prstGeom>
          <a:solidFill>
            <a:srgbClr val="565656"/>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6400800" y="259252"/>
            <a:ext cx="5486400" cy="1034129"/>
          </a:xfrm>
        </p:spPr>
        <p:txBody>
          <a:bodyPr>
            <a:spAutoFit/>
          </a:bodyPr>
          <a:lstStyle>
            <a:lvl1pPr>
              <a:defRPr sz="37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IBM Cloud / 28th May 2020 / © 2020 IBM Corporation</a:t>
            </a:r>
            <a:endParaRPr lang="en-US" dirty="0">
              <a:solidFill>
                <a:srgbClr val="000000"/>
              </a:solidFill>
            </a:endParaRPr>
          </a:p>
        </p:txBody>
      </p:sp>
      <p:sp>
        <p:nvSpPr>
          <p:cNvPr id="8" name="Text Placeholder 7"/>
          <p:cNvSpPr>
            <a:spLocks noGrp="1"/>
          </p:cNvSpPr>
          <p:nvPr>
            <p:ph type="body" sz="quarter" idx="12"/>
          </p:nvPr>
        </p:nvSpPr>
        <p:spPr>
          <a:xfrm>
            <a:off x="6400800" y="3362242"/>
            <a:ext cx="5486400" cy="1772793"/>
          </a:xfrm>
        </p:spPr>
        <p:txBody>
          <a:bodyPr>
            <a:spAutoFit/>
          </a:bodyPr>
          <a:lstStyle>
            <a:lvl1pPr>
              <a:lnSpc>
                <a:spcPct val="90000"/>
              </a:lnSpc>
              <a:spcBef>
                <a:spcPts val="0"/>
              </a:spcBef>
              <a:defRPr sz="12800" b="1" baseline="0">
                <a:solidFill>
                  <a:schemeClr val="bg2"/>
                </a:solidFill>
              </a:defRPr>
            </a:lvl1pPr>
          </a:lstStyle>
          <a:p>
            <a:pPr lvl="0"/>
            <a:r>
              <a:rPr lang="en-US" dirty="0"/>
              <a:t>Click</a:t>
            </a:r>
          </a:p>
        </p:txBody>
      </p:sp>
      <p:sp>
        <p:nvSpPr>
          <p:cNvPr id="6" name="Picture Placeholder 5"/>
          <p:cNvSpPr>
            <a:spLocks noGrp="1"/>
          </p:cNvSpPr>
          <p:nvPr>
            <p:ph type="pic" sz="quarter" idx="13"/>
          </p:nvPr>
        </p:nvSpPr>
        <p:spPr>
          <a:xfrm>
            <a:off x="0" y="0"/>
            <a:ext cx="6096000" cy="6858000"/>
          </a:xfrm>
          <a:solidFill>
            <a:schemeClr val="tx1"/>
          </a:solidFill>
        </p:spPr>
        <p:txBody>
          <a:bodyPr/>
          <a:lstStyle>
            <a:lvl1pPr>
              <a:defRPr sz="2133">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61439895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6_Big Text">
    <p:bg>
      <p:bgPr>
        <a:solidFill>
          <a:srgbClr val="56565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167303"/>
            <a:ext cx="11582400" cy="5964767"/>
          </a:xfrm>
        </p:spPr>
        <p:txBody>
          <a:bodyPr/>
          <a:lstStyle>
            <a:lvl1pPr>
              <a:lnSpc>
                <a:spcPct val="90000"/>
              </a:lnSpc>
              <a:defRPr sz="12800" b="1">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IBM Cloud / 28th May 2020 / © 2020 IBM Corporation</a:t>
            </a:r>
            <a:endParaRPr lang="en-US" dirty="0">
              <a:solidFill>
                <a:srgbClr val="000000"/>
              </a:solidFill>
            </a:endParaRPr>
          </a:p>
        </p:txBody>
      </p:sp>
    </p:spTree>
    <p:extLst>
      <p:ext uri="{BB962C8B-B14F-4D97-AF65-F5344CB8AC3E}">
        <p14:creationId xmlns:p14="http://schemas.microsoft.com/office/powerpoint/2010/main" val="178723588"/>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6_Quote">
    <p:bg>
      <p:bgPr>
        <a:solidFill>
          <a:srgbClr val="565656"/>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IBM Cloud / 28th May 2020 / © 2020 IBM Corporation</a:t>
            </a:r>
            <a:endParaRPr lang="en-US" dirty="0">
              <a:solidFill>
                <a:srgbClr val="000000"/>
              </a:solidFill>
            </a:endParaRPr>
          </a:p>
        </p:txBody>
      </p:sp>
      <p:sp>
        <p:nvSpPr>
          <p:cNvPr id="5" name="Title 4"/>
          <p:cNvSpPr>
            <a:spLocks noGrp="1"/>
          </p:cNvSpPr>
          <p:nvPr>
            <p:ph type="title" hasCustomPrompt="1"/>
          </p:nvPr>
        </p:nvSpPr>
        <p:spPr>
          <a:xfrm>
            <a:off x="304800" y="255525"/>
            <a:ext cx="7408333" cy="590931"/>
          </a:xfrm>
        </p:spPr>
        <p:txBody>
          <a:bodyPr wrap="square">
            <a:spAutoFit/>
          </a:bodyPr>
          <a:lstStyle>
            <a:lvl1pPr marL="304784" indent="-304784">
              <a:tabLst/>
              <a:defRPr sz="4267" baseline="0">
                <a:solidFill>
                  <a:schemeClr val="bg2"/>
                </a:solidFill>
              </a:defRPr>
            </a:lvl1pPr>
          </a:lstStyle>
          <a:p>
            <a:r>
              <a:rPr lang="en-US" dirty="0"/>
              <a:t>“	Quote text goes here</a:t>
            </a:r>
          </a:p>
        </p:txBody>
      </p:sp>
      <p:sp>
        <p:nvSpPr>
          <p:cNvPr id="10" name="Text Placeholder 9"/>
          <p:cNvSpPr>
            <a:spLocks noGrp="1"/>
          </p:cNvSpPr>
          <p:nvPr>
            <p:ph type="body" sz="quarter" idx="12"/>
          </p:nvPr>
        </p:nvSpPr>
        <p:spPr>
          <a:xfrm>
            <a:off x="304800" y="4551761"/>
            <a:ext cx="5486400" cy="1487715"/>
          </a:xfrm>
        </p:spPr>
        <p:txBody>
          <a:bodyPr tIns="457200">
            <a:spAutoFit/>
          </a:bodyPr>
          <a:lstStyle>
            <a:lvl1pPr marL="304784" indent="0">
              <a:spcBef>
                <a:spcPts val="0"/>
              </a:spcBef>
              <a:buFont typeface="Arial" charset="0"/>
              <a:buNone/>
              <a:tabLst/>
              <a:defRPr sz="2667" b="1">
                <a:solidFill>
                  <a:schemeClr val="bg2"/>
                </a:solidFill>
              </a:defRPr>
            </a:lvl1pPr>
            <a:lvl2pPr marL="304784" indent="0">
              <a:spcBef>
                <a:spcPts val="0"/>
              </a:spcBef>
              <a:buNone/>
              <a:tabLst/>
              <a:defRPr sz="2667" i="1">
                <a:solidFill>
                  <a:schemeClr val="bg2"/>
                </a:solidFill>
              </a:defRPr>
            </a:lvl2pPr>
            <a:lvl3pPr marL="298435" indent="0">
              <a:spcBef>
                <a:spcPts val="0"/>
              </a:spcBef>
              <a:buNone/>
              <a:defRPr sz="2667"/>
            </a:lvl3pPr>
            <a:lvl4pPr marL="609570" indent="0">
              <a:spcBef>
                <a:spcPts val="0"/>
              </a:spcBef>
              <a:buNone/>
              <a:defRPr sz="2667"/>
            </a:lvl4pPr>
            <a:lvl5pPr marL="840274" indent="0">
              <a:spcBef>
                <a:spcPts val="0"/>
              </a:spcBef>
              <a:buNone/>
              <a:defRPr sz="2667"/>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539187762"/>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6_ibm sign-off">
    <p:bg>
      <p:bgPr>
        <a:solidFill>
          <a:srgbClr val="565656"/>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IBM Cloud / 28th May 2020 / © 2020 IBM Corporation</a:t>
            </a:r>
            <a:endParaRPr lang="en-US" dirty="0">
              <a:solidFill>
                <a:srgbClr val="000000"/>
              </a:solidFill>
            </a:endParaRPr>
          </a:p>
        </p:txBody>
      </p:sp>
      <p:pic>
        <p:nvPicPr>
          <p:cNvPr id="6" name="Picture 5"/>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234604" y="2914869"/>
            <a:ext cx="1722792" cy="701463"/>
          </a:xfrm>
          <a:prstGeom prst="rect">
            <a:avLst/>
          </a:prstGeom>
        </p:spPr>
      </p:pic>
    </p:spTree>
    <p:extLst>
      <p:ext uri="{BB962C8B-B14F-4D97-AF65-F5344CB8AC3E}">
        <p14:creationId xmlns:p14="http://schemas.microsoft.com/office/powerpoint/2010/main" val="1878497054"/>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6_Blank_Gray 15 Background">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IBM Cloud / 28th May 2020 / © 2020 IBM Corporation</a:t>
            </a:r>
            <a:endParaRPr lang="en-US" dirty="0">
              <a:solidFill>
                <a:srgbClr val="000000"/>
              </a:solidFill>
            </a:endParaRPr>
          </a:p>
        </p:txBody>
      </p:sp>
    </p:spTree>
    <p:extLst>
      <p:ext uri="{BB962C8B-B14F-4D97-AF65-F5344CB8AC3E}">
        <p14:creationId xmlns:p14="http://schemas.microsoft.com/office/powerpoint/2010/main" val="163123433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6_Blank_Gray 70 Background">
    <p:bg>
      <p:bgPr>
        <a:solidFill>
          <a:srgbClr val="565656"/>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IBM Cloud / 28th May 2020 / © 2020 IBM Corporation</a:t>
            </a:r>
            <a:endParaRPr lang="en-US" dirty="0">
              <a:solidFill>
                <a:srgbClr val="000000"/>
              </a:solidFill>
            </a:endParaRPr>
          </a:p>
        </p:txBody>
      </p:sp>
    </p:spTree>
    <p:extLst>
      <p:ext uri="{BB962C8B-B14F-4D97-AF65-F5344CB8AC3E}">
        <p14:creationId xmlns:p14="http://schemas.microsoft.com/office/powerpoint/2010/main" val="309352386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6_Blank_Blue 70 Background">
    <p:bg>
      <p:bgPr>
        <a:solidFill>
          <a:srgbClr val="054ADA"/>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IBM Cloud / 28th May 2020 / © 2020 IBM Corporation</a:t>
            </a:r>
            <a:endParaRPr lang="en-US" dirty="0">
              <a:solidFill>
                <a:srgbClr val="000000"/>
              </a:solidFill>
            </a:endParaRPr>
          </a:p>
        </p:txBody>
      </p:sp>
    </p:spTree>
    <p:extLst>
      <p:ext uri="{BB962C8B-B14F-4D97-AF65-F5344CB8AC3E}">
        <p14:creationId xmlns:p14="http://schemas.microsoft.com/office/powerpoint/2010/main" val="13262322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427008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Black_Video Roll or Instructions">
    <p:bg>
      <p:bgPr>
        <a:solidFill>
          <a:schemeClr val="tx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IBM Cloud / 28th May 2020 / © 2020 IBM Corporation</a:t>
            </a:r>
            <a:endParaRPr lang="en-US" dirty="0">
              <a:solidFill>
                <a:srgbClr val="000000"/>
              </a:solidFill>
            </a:endParaRPr>
          </a:p>
        </p:txBody>
      </p:sp>
      <p:sp>
        <p:nvSpPr>
          <p:cNvPr id="2" name="Title 1"/>
          <p:cNvSpPr>
            <a:spLocks noGrp="1"/>
          </p:cNvSpPr>
          <p:nvPr>
            <p:ph type="title" hasCustomPrompt="1"/>
          </p:nvPr>
        </p:nvSpPr>
        <p:spPr>
          <a:xfrm>
            <a:off x="304800" y="3131420"/>
            <a:ext cx="11582400" cy="590931"/>
          </a:xfrm>
        </p:spPr>
        <p:txBody>
          <a:bodyPr anchor="ctr" anchorCtr="1">
            <a:spAutoFit/>
          </a:bodyPr>
          <a:lstStyle>
            <a:lvl1pPr>
              <a:defRPr>
                <a:solidFill>
                  <a:srgbClr val="FFFF00"/>
                </a:solidFill>
              </a:defRPr>
            </a:lvl1pPr>
          </a:lstStyle>
          <a:p>
            <a:r>
              <a:rPr lang="en-US" dirty="0"/>
              <a:t>Video Roll or Instructions</a:t>
            </a:r>
          </a:p>
        </p:txBody>
      </p:sp>
    </p:spTree>
    <p:extLst>
      <p:ext uri="{BB962C8B-B14F-4D97-AF65-F5344CB8AC3E}">
        <p14:creationId xmlns:p14="http://schemas.microsoft.com/office/powerpoint/2010/main" val="289928209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6_Bar Gray70_1/2Photo_Right">
    <p:bg>
      <p:bgPr>
        <a:solidFill>
          <a:srgbClr val="EBEBEB"/>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3048000" cy="6858000"/>
          </a:xfrm>
          <a:prstGeom prst="rect">
            <a:avLst/>
          </a:prstGeom>
          <a:solidFill>
            <a:srgbClr val="565656"/>
          </a:solidFill>
        </p:spPr>
        <p:txBody>
          <a:bodyPr wrap="square" lIns="0" tIns="0" rIns="0" bIns="0" rtlCol="0" anchor="ctr">
            <a:noAutofit/>
          </a:bodyPr>
          <a:lstStyle/>
          <a:p>
            <a:pPr algn="ctr"/>
            <a:endParaRPr lang="en-US" sz="1600" dirty="0">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IBM Cloud / 28th May 2020 / © 2020 IBM Corporation</a:t>
            </a:r>
            <a:endParaRPr lang="en-US" dirty="0">
              <a:solidFill>
                <a:srgbClr val="000000"/>
              </a:solidFill>
            </a:endParaRPr>
          </a:p>
        </p:txBody>
      </p:sp>
      <p:sp>
        <p:nvSpPr>
          <p:cNvPr id="7" name="Picture Placeholder 5"/>
          <p:cNvSpPr>
            <a:spLocks noGrp="1"/>
          </p:cNvSpPr>
          <p:nvPr>
            <p:ph type="pic" sz="quarter" idx="13"/>
          </p:nvPr>
        </p:nvSpPr>
        <p:spPr>
          <a:xfrm>
            <a:off x="6096000" y="0"/>
            <a:ext cx="6096000" cy="6858000"/>
          </a:xfrm>
          <a:solidFill>
            <a:schemeClr val="tx1"/>
          </a:solidFill>
        </p:spPr>
        <p:txBody>
          <a:bodyPr/>
          <a:lstStyle>
            <a:lvl1pPr>
              <a:defRPr sz="2133">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304800" y="261395"/>
            <a:ext cx="2438400" cy="5988135"/>
          </a:xfrm>
        </p:spPr>
        <p:txBody>
          <a:bodyPr vert="horz" wrap="square" lIns="0" tIns="0" rIns="0" bIns="0" rtlCol="0" anchor="t" anchorCtr="0">
            <a:noAutofit/>
          </a:bodyPr>
          <a:lstStyle>
            <a:lvl1pPr>
              <a:defRPr lang="en-US" sz="3733">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964276134"/>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330560397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pPr defTabSz="609570" eaLnBrk="0" fontAlgn="base" hangingPunct="0">
              <a:spcBef>
                <a:spcPct val="0"/>
              </a:spcBef>
              <a:spcAft>
                <a:spcPct val="0"/>
              </a:spcAft>
            </a:pPr>
            <a:fld id="{88DBF8E4-D7CA-8142-B0BF-A723FD026DE7}" type="slidenum">
              <a:rPr lang="en-US" smtClean="0">
                <a:solidFill>
                  <a:srgbClr val="000000"/>
                </a:solidFill>
              </a:rPr>
              <a:pPr defTabSz="609570" eaLnBrk="0" fontAlgn="base" hangingPunct="0">
                <a:spcBef>
                  <a:spcPct val="0"/>
                </a:spcBef>
                <a:spcAft>
                  <a:spcPct val="0"/>
                </a:spcAft>
              </a:pPr>
              <a:t>‹#›</a:t>
            </a:fld>
            <a:endParaRPr lang="en-US">
              <a:solidFill>
                <a:srgbClr val="000000"/>
              </a:solidFill>
            </a:endParaRPr>
          </a:p>
        </p:txBody>
      </p:sp>
    </p:spTree>
    <p:extLst>
      <p:ext uri="{BB962C8B-B14F-4D97-AF65-F5344CB8AC3E}">
        <p14:creationId xmlns:p14="http://schemas.microsoft.com/office/powerpoint/2010/main" val="3610514401"/>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415637" y="289752"/>
            <a:ext cx="5486400" cy="508000"/>
          </a:xfrm>
        </p:spPr>
        <p:txBody>
          <a:bodyPr anchor="ct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a:t>IBM Cloud / © 2020 IBM Corporation</a:t>
            </a:r>
            <a:endParaRPr lang="en-US"/>
          </a:p>
        </p:txBody>
      </p:sp>
    </p:spTree>
    <p:extLst>
      <p:ext uri="{BB962C8B-B14F-4D97-AF65-F5344CB8AC3E}">
        <p14:creationId xmlns:p14="http://schemas.microsoft.com/office/powerpoint/2010/main" val="126341091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2020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303" algn="dec"/>
              </a:tabLst>
              <a:defRPr/>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a:t>Click to edit Master text styles</a:t>
            </a:r>
          </a:p>
          <a:p>
            <a:pPr marL="0" marR="0" lvl="1"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a:t>Second level</a:t>
            </a:r>
          </a:p>
          <a:p>
            <a:pPr marL="0" marR="0" lvl="2"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a:t>Third level</a:t>
            </a:r>
          </a:p>
          <a:p>
            <a:pPr marL="0" marR="0" lvl="3"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a:t>Fourth level</a:t>
            </a:r>
          </a:p>
          <a:p>
            <a:pPr marL="0" marR="0" lvl="4"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303"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a:t>Click to edit Master text styles</a:t>
            </a:r>
          </a:p>
          <a:p>
            <a:pPr marL="0" marR="0" lvl="1"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a:t>Second level</a:t>
            </a:r>
          </a:p>
          <a:p>
            <a:pPr marL="0" marR="0" lvl="2"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a:t>Third level</a:t>
            </a:r>
          </a:p>
          <a:p>
            <a:pPr marL="0" marR="0" lvl="3"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a:t>Fourth level</a:t>
            </a:r>
          </a:p>
          <a:p>
            <a:pPr marL="0" marR="0" lvl="4"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a:t>Fifth level</a:t>
            </a:r>
            <a:endParaRPr lang="en-US" dirty="0"/>
          </a:p>
        </p:txBody>
      </p:sp>
    </p:spTree>
    <p:extLst>
      <p:ext uri="{BB962C8B-B14F-4D97-AF65-F5344CB8AC3E}">
        <p14:creationId xmlns:p14="http://schemas.microsoft.com/office/powerpoint/2010/main" val="3372130391"/>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a:t>© 2019 IBM Corporation</a:t>
            </a:r>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755895135"/>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F5F7FA"/>
        </a:solidFill>
        <a:effectLst/>
      </p:bgPr>
    </p:bg>
    <p:spTree>
      <p:nvGrpSpPr>
        <p:cNvPr id="1" name=""/>
        <p:cNvGrpSpPr/>
        <p:nvPr/>
      </p:nvGrpSpPr>
      <p:grpSpPr>
        <a:xfrm>
          <a:off x="0" y="0"/>
          <a:ext cx="0" cy="0"/>
          <a:chOff x="0" y="0"/>
          <a:chExt cx="0" cy="0"/>
        </a:xfrm>
      </p:grpSpPr>
      <p:sp>
        <p:nvSpPr>
          <p:cNvPr id="59" name="Title Text"/>
          <p:cNvSpPr>
            <a:spLocks noGrp="1"/>
          </p:cNvSpPr>
          <p:nvPr>
            <p:ph type="title"/>
          </p:nvPr>
        </p:nvSpPr>
        <p:spPr>
          <a:prstGeom prst="rect">
            <a:avLst/>
          </a:prstGeom>
        </p:spPr>
        <p:txBody>
          <a:bodyPr/>
          <a:lstStyle/>
          <a:p>
            <a:r>
              <a:t>Title Text</a:t>
            </a:r>
          </a:p>
        </p:txBody>
      </p:sp>
      <p:sp>
        <p:nvSpPr>
          <p:cNvPr id="60" name="Body Level One…"/>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4" name="Slide Number"/>
          <p:cNvSpPr>
            <a:spLocks noGrp="1"/>
          </p:cNvSpPr>
          <p:nvPr>
            <p:ph type="sldNum" sz="quarter" idx="2"/>
          </p:nvPr>
        </p:nvSpPr>
        <p:spPr>
          <a:xfrm>
            <a:off x="9282546" y="6615128"/>
            <a:ext cx="2743200" cy="182880"/>
          </a:xfrm>
          <a:prstGeom prst="rect">
            <a:avLst/>
          </a:prstGeom>
        </p:spPr>
        <p:txBody>
          <a:bodyPr/>
          <a:lstStyle/>
          <a:p>
            <a:fld id="{86CB4B4D-7CA3-9044-876B-883B54F8677D}" type="slidenum">
              <a:t>‹#›</a:t>
            </a:fld>
            <a:endParaRPr/>
          </a:p>
        </p:txBody>
      </p:sp>
      <p:sp>
        <p:nvSpPr>
          <p:cNvPr id="2" name="Footer Placeholder 1">
            <a:extLst>
              <a:ext uri="{FF2B5EF4-FFF2-40B4-BE49-F238E27FC236}">
                <a16:creationId xmlns:a16="http://schemas.microsoft.com/office/drawing/2014/main" id="{7D7313C6-92A9-F34D-96EB-67BE52CEECB1}"/>
              </a:ext>
            </a:extLst>
          </p:cNvPr>
          <p:cNvSpPr>
            <a:spLocks noGrp="1"/>
          </p:cNvSpPr>
          <p:nvPr>
            <p:ph type="ftr" sz="quarter" idx="10"/>
          </p:nvPr>
        </p:nvSpPr>
        <p:spPr>
          <a:xfrm>
            <a:off x="0" y="6675120"/>
            <a:ext cx="8534400" cy="182880"/>
          </a:xfrm>
        </p:spPr>
        <p:txBody>
          <a:bodyPr/>
          <a:lstStyle/>
          <a:p>
            <a:r>
              <a:rPr lang="en-US">
                <a:solidFill>
                  <a:srgbClr val="000000"/>
                </a:solidFill>
              </a:rPr>
              <a:t>IBM Cloud / 28th May 2020 / © 2020 IBM Corporation</a:t>
            </a:r>
            <a:endParaRPr lang="en-US" dirty="0">
              <a:solidFill>
                <a:srgbClr val="000000"/>
              </a:solidFill>
            </a:endParaRPr>
          </a:p>
        </p:txBody>
      </p:sp>
    </p:spTree>
    <p:extLst>
      <p:ext uri="{BB962C8B-B14F-4D97-AF65-F5344CB8AC3E}">
        <p14:creationId xmlns:p14="http://schemas.microsoft.com/office/powerpoint/2010/main" val="3770857811"/>
      </p:ext>
    </p:extLst>
  </p:cSld>
  <p:clrMapOvr>
    <a:masterClrMapping/>
  </p:clrMapOvr>
  <p:transition spd="med"/>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10"/>
          </p:nvPr>
        </p:nvSpPr>
        <p:spPr>
          <a:xfrm>
            <a:off x="9296400" y="6575367"/>
            <a:ext cx="2743200" cy="182880"/>
          </a:xfrm>
        </p:spPr>
        <p:txBody>
          <a:bodyPr/>
          <a:lstStyle>
            <a:lvl1pPr>
              <a:defRPr/>
            </a:lvl1pPr>
          </a:lstStyle>
          <a:p>
            <a:fld id="{5B450290-23D3-2D4F-AB87-780AA41C0D26}" type="slidenum">
              <a:rPr lang="en-US">
                <a:solidFill>
                  <a:srgbClr val="5AAAFA"/>
                </a:solidFill>
              </a:rPr>
              <a:pPr/>
              <a:t>‹#›</a:t>
            </a:fld>
            <a:endParaRPr lang="en-US">
              <a:solidFill>
                <a:srgbClr val="5AAAFA"/>
              </a:solidFill>
            </a:endParaRPr>
          </a:p>
        </p:txBody>
      </p:sp>
      <p:sp>
        <p:nvSpPr>
          <p:cNvPr id="4" name="Footer Placeholder 3">
            <a:extLst>
              <a:ext uri="{FF2B5EF4-FFF2-40B4-BE49-F238E27FC236}">
                <a16:creationId xmlns:a16="http://schemas.microsoft.com/office/drawing/2014/main" id="{91109270-762F-8741-B869-ED1B79D68037}"/>
              </a:ext>
            </a:extLst>
          </p:cNvPr>
          <p:cNvSpPr>
            <a:spLocks noGrp="1"/>
          </p:cNvSpPr>
          <p:nvPr>
            <p:ph type="ftr" sz="quarter" idx="11"/>
          </p:nvPr>
        </p:nvSpPr>
        <p:spPr>
          <a:xfrm>
            <a:off x="0" y="6636327"/>
            <a:ext cx="8534400" cy="182880"/>
          </a:xfrm>
        </p:spPr>
        <p:txBody>
          <a:bodyPr/>
          <a:lstStyle/>
          <a:p>
            <a:r>
              <a:rPr lang="en-US">
                <a:solidFill>
                  <a:srgbClr val="000000"/>
                </a:solidFill>
              </a:rPr>
              <a:t>IBM Cloud / 28th May 2020 / © 2020 IBM Corporation</a:t>
            </a:r>
            <a:endParaRPr lang="en-US" dirty="0">
              <a:solidFill>
                <a:srgbClr val="000000"/>
              </a:solidFill>
            </a:endParaRPr>
          </a:p>
        </p:txBody>
      </p:sp>
    </p:spTree>
    <p:extLst>
      <p:ext uri="{BB962C8B-B14F-4D97-AF65-F5344CB8AC3E}">
        <p14:creationId xmlns:p14="http://schemas.microsoft.com/office/powerpoint/2010/main" val="51438941"/>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39643715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6388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9436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91937759"/>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6" name="Rectangle 5"/>
          <p:cNvSpPr/>
          <p:nvPr userDrawn="1"/>
        </p:nvSpPr>
        <p:spPr>
          <a:xfrm>
            <a:off x="0" y="1714501"/>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30" tIns="38065" rIns="76130" bIns="38065" numCol="1" spcCol="0" rtlCol="0" fromWordArt="0" anchor="ctr" anchorCtr="0" forceAA="0" compatLnSpc="1">
            <a:prstTxWarp prst="textNoShape">
              <a:avLst/>
            </a:prstTxWarp>
            <a:noAutofit/>
          </a:bodyPr>
          <a:lstStyle/>
          <a:p>
            <a:pPr algn="ctr"/>
            <a:endParaRPr lang="en-US" sz="1499" b="0" i="0" dirty="0">
              <a:latin typeface="Arial Regular" charset="0"/>
            </a:endParaRPr>
          </a:p>
        </p:txBody>
      </p:sp>
      <p:sp>
        <p:nvSpPr>
          <p:cNvPr id="2" name="Title 1"/>
          <p:cNvSpPr>
            <a:spLocks noGrp="1"/>
          </p:cNvSpPr>
          <p:nvPr>
            <p:ph type="title"/>
          </p:nvPr>
        </p:nvSpPr>
        <p:spPr>
          <a:xfrm>
            <a:off x="381000" y="571501"/>
            <a:ext cx="11430000" cy="952501"/>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2">
                <a:solidFill>
                  <a:schemeClr val="accent1"/>
                </a:solidFill>
                <a:latin typeface="IBM Plex Sans" charset="0"/>
                <a:ea typeface="IBM Plex Sans" charset="0"/>
                <a:cs typeface="IBM Plex Sans" charset="0"/>
              </a:defRPr>
            </a:lvl1pPr>
            <a:lvl2pPr>
              <a:defRPr sz="1332">
                <a:solidFill>
                  <a:schemeClr val="accent1"/>
                </a:solidFill>
              </a:defRPr>
            </a:lvl2pPr>
            <a:lvl3pPr>
              <a:defRPr sz="1332">
                <a:solidFill>
                  <a:schemeClr val="accent1"/>
                </a:solidFill>
              </a:defRPr>
            </a:lvl3pPr>
            <a:lvl4pPr>
              <a:defRPr sz="1332">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379048" y="6118860"/>
            <a:ext cx="5486400" cy="381001"/>
          </a:xfrm>
        </p:spPr>
        <p:txBody>
          <a:bodyPr tIns="0" anchor="b"/>
          <a:lstStyle>
            <a:lvl1pPr>
              <a:defRPr sz="666"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
        <p:nvSpPr>
          <p:cNvPr id="124"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5"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831890195"/>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2-1_Title and Content">
    <p:spTree>
      <p:nvGrpSpPr>
        <p:cNvPr id="1" name=""/>
        <p:cNvGrpSpPr/>
        <p:nvPr/>
      </p:nvGrpSpPr>
      <p:grpSpPr>
        <a:xfrm>
          <a:off x="0" y="0"/>
          <a:ext cx="0" cy="0"/>
          <a:chOff x="0" y="0"/>
          <a:chExt cx="0" cy="0"/>
        </a:xfrm>
      </p:grpSpPr>
      <p:sp>
        <p:nvSpPr>
          <p:cNvPr id="6" name="Rectangle 5"/>
          <p:cNvSpPr/>
          <p:nvPr userDrawn="1"/>
        </p:nvSpPr>
        <p:spPr>
          <a:xfrm>
            <a:off x="0" y="1714501"/>
            <a:ext cx="12192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30" tIns="38065" rIns="76130" bIns="38065" numCol="1" spcCol="0" rtlCol="0" fromWordArt="0" anchor="ctr" anchorCtr="0" forceAA="0" compatLnSpc="1">
            <a:prstTxWarp prst="textNoShape">
              <a:avLst/>
            </a:prstTxWarp>
            <a:noAutofit/>
          </a:bodyPr>
          <a:lstStyle/>
          <a:p>
            <a:pPr algn="ctr"/>
            <a:endParaRPr lang="en-US" sz="1499" b="0" i="0" dirty="0">
              <a:latin typeface="Arial Regular" charset="0"/>
            </a:endParaRPr>
          </a:p>
        </p:txBody>
      </p:sp>
      <p:sp>
        <p:nvSpPr>
          <p:cNvPr id="2" name="Title 1"/>
          <p:cNvSpPr>
            <a:spLocks noGrp="1"/>
          </p:cNvSpPr>
          <p:nvPr>
            <p:ph type="title"/>
          </p:nvPr>
        </p:nvSpPr>
        <p:spPr>
          <a:xfrm>
            <a:off x="381000" y="571501"/>
            <a:ext cx="11430000" cy="952501"/>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2">
                <a:solidFill>
                  <a:schemeClr val="accent1"/>
                </a:solidFill>
                <a:latin typeface="IBM Plex Sans" charset="0"/>
                <a:ea typeface="IBM Plex Sans" charset="0"/>
                <a:cs typeface="IBM Plex Sans" charset="0"/>
              </a:defRPr>
            </a:lvl1pPr>
            <a:lvl2pPr>
              <a:defRPr sz="1332">
                <a:solidFill>
                  <a:schemeClr val="accent1"/>
                </a:solidFill>
              </a:defRPr>
            </a:lvl2pPr>
            <a:lvl3pPr>
              <a:defRPr sz="1332">
                <a:solidFill>
                  <a:schemeClr val="accent1"/>
                </a:solidFill>
              </a:defRPr>
            </a:lvl3pPr>
            <a:lvl4pPr>
              <a:defRPr sz="1332">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379048" y="6118860"/>
            <a:ext cx="5486400" cy="381001"/>
          </a:xfrm>
        </p:spPr>
        <p:txBody>
          <a:bodyPr tIns="0" anchor="b"/>
          <a:lstStyle>
            <a:lvl1pPr>
              <a:defRPr sz="666" b="0">
                <a:solidFill>
                  <a:schemeClr val="tx1">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
        <p:nvSpPr>
          <p:cNvPr id="16" name="Slide Number Placeholder 2"/>
          <p:cNvSpPr txBox="1">
            <a:spLocks/>
          </p:cNvSpPr>
          <p:nvPr userDrawn="1"/>
        </p:nvSpPr>
        <p:spPr>
          <a:xfrm>
            <a:off x="379049" y="6578161"/>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6" b="0" i="0" smtClean="0">
                <a:solidFill>
                  <a:schemeClr val="bg2"/>
                </a:solidFill>
                <a:latin typeface="IBM Plex Sans" charset="0"/>
                <a:ea typeface="IBM Plex Sans" charset="0"/>
                <a:cs typeface="IBM Plex Sans" charset="0"/>
              </a:rPr>
              <a:pPr algn="l"/>
              <a:t>‹#›</a:t>
            </a:fld>
            <a:endParaRPr lang="en-US" sz="666"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379048" y="1714500"/>
            <a:ext cx="5486400" cy="4381500"/>
          </a:xfrm>
        </p:spPr>
        <p:txBody>
          <a:bodyPr>
            <a:noAutofit/>
          </a:bodyPr>
          <a:lstStyle>
            <a:lvl1pPr>
              <a:defRPr>
                <a:solidFill>
                  <a:schemeClr val="tx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5" name="Content Placeholder 2"/>
          <p:cNvSpPr>
            <a:spLocks noGrp="1"/>
          </p:cNvSpPr>
          <p:nvPr>
            <p:ph idx="13"/>
          </p:nvPr>
        </p:nvSpPr>
        <p:spPr>
          <a:xfrm>
            <a:off x="6324600" y="1714500"/>
            <a:ext cx="5486400" cy="4381500"/>
          </a:xfrm>
        </p:spPr>
        <p:txBody>
          <a:bodyPr>
            <a:noAutofit/>
          </a:bodyPr>
          <a:lstStyle>
            <a:lvl1pPr>
              <a:defRPr>
                <a:solidFill>
                  <a:schemeClr val="tx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3"/>
            <a:ext cx="471765" cy="190501"/>
          </a:xfrm>
          <a:prstGeom prst="rect">
            <a:avLst/>
          </a:prstGeom>
        </p:spPr>
      </p:pic>
      <p:sp>
        <p:nvSpPr>
          <p:cNvPr id="17" name="Footer Placeholder 3">
            <a:extLst>
              <a:ext uri="{FF2B5EF4-FFF2-40B4-BE49-F238E27FC236}">
                <a16:creationId xmlns:a16="http://schemas.microsoft.com/office/drawing/2014/main" id="{C37B0EBA-EF83-984E-97CC-443597F05FF1}"/>
              </a:ext>
            </a:extLst>
          </p:cNvPr>
          <p:cNvSpPr txBox="1">
            <a:spLocks/>
          </p:cNvSpPr>
          <p:nvPr userDrawn="1"/>
        </p:nvSpPr>
        <p:spPr>
          <a:xfrm>
            <a:off x="3238500" y="6583681"/>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IBM Cloud and Cognitive Expert Labs</a:t>
            </a:r>
          </a:p>
        </p:txBody>
      </p:sp>
      <p:grpSp>
        <p:nvGrpSpPr>
          <p:cNvPr id="19" name="Group 18">
            <a:extLst>
              <a:ext uri="{FF2B5EF4-FFF2-40B4-BE49-F238E27FC236}">
                <a16:creationId xmlns:a16="http://schemas.microsoft.com/office/drawing/2014/main" id="{CB18DE36-D561-6149-9910-9ADA201F69C9}"/>
              </a:ext>
            </a:extLst>
          </p:cNvPr>
          <p:cNvGrpSpPr/>
          <p:nvPr userDrawn="1"/>
        </p:nvGrpSpPr>
        <p:grpSpPr>
          <a:xfrm>
            <a:off x="762000" y="6583047"/>
            <a:ext cx="2261125" cy="183808"/>
            <a:chOff x="914400" y="7899655"/>
            <a:chExt cx="2713350" cy="220571"/>
          </a:xfrm>
        </p:grpSpPr>
        <p:sp>
          <p:nvSpPr>
            <p:cNvPr id="20" name="Footer Placeholder 3">
              <a:extLst>
                <a:ext uri="{FF2B5EF4-FFF2-40B4-BE49-F238E27FC236}">
                  <a16:creationId xmlns:a16="http://schemas.microsoft.com/office/drawing/2014/main" id="{CA611C2B-0018-5C4F-A0F7-95681F46A2B2}"/>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a:t>
              </a:r>
              <a:r>
                <a:rPr lang="en-US" sz="333" b="0" i="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2021 IBM Corporation</a:t>
              </a:r>
              <a:r>
                <a:rPr lang="en-US" sz="666" b="0" i="0" baseline="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 </a:t>
              </a:r>
            </a:p>
          </p:txBody>
        </p:sp>
        <p:sp>
          <p:nvSpPr>
            <p:cNvPr id="21" name="Date Placeholder 2">
              <a:extLst>
                <a:ext uri="{FF2B5EF4-FFF2-40B4-BE49-F238E27FC236}">
                  <a16:creationId xmlns:a16="http://schemas.microsoft.com/office/drawing/2014/main" id="{3F62D246-321A-B647-9BB7-E84CBAE7CFA5}"/>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25 January 2022</a:t>
              </a:fld>
              <a:endParaRPr lang="en-US" sz="666" b="0" i="0" dirty="0">
                <a:solidFill>
                  <a:schemeClr val="bg2">
                    <a:alpha val="60000"/>
                  </a:schemeClr>
                </a:solidFill>
                <a:latin typeface="IBM Plex Sans" charset="0"/>
                <a:ea typeface="IBM Plex Sans" charset="0"/>
                <a:cs typeface="IBM Plex Sans" charset="0"/>
              </a:endParaRPr>
            </a:p>
          </p:txBody>
        </p:sp>
      </p:grpSp>
    </p:spTree>
    <p:extLst>
      <p:ext uri="{BB962C8B-B14F-4D97-AF65-F5344CB8AC3E}">
        <p14:creationId xmlns:p14="http://schemas.microsoft.com/office/powerpoint/2010/main" val="3587618790"/>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10" name="Rectangle 9"/>
          <p:cNvSpPr/>
          <p:nvPr userDrawn="1"/>
        </p:nvSpPr>
        <p:spPr>
          <a:xfrm>
            <a:off x="0" y="1714501"/>
            <a:ext cx="12192000"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30" tIns="38065" rIns="76130" bIns="38065" numCol="1" spcCol="0" rtlCol="0" fromWordArt="0" anchor="ctr" anchorCtr="0" forceAA="0" compatLnSpc="1">
            <a:prstTxWarp prst="textNoShape">
              <a:avLst/>
            </a:prstTxWarp>
            <a:noAutofit/>
          </a:bodyPr>
          <a:lstStyle/>
          <a:p>
            <a:pPr algn="ctr"/>
            <a:endParaRPr lang="en-US" sz="1499" b="0" i="0" dirty="0">
              <a:latin typeface="Arial Regular" charset="0"/>
            </a:endParaRPr>
          </a:p>
        </p:txBody>
      </p:sp>
      <p:sp>
        <p:nvSpPr>
          <p:cNvPr id="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2">
                <a:solidFill>
                  <a:schemeClr val="accent1"/>
                </a:solidFill>
              </a:defRPr>
            </a:lvl1pPr>
            <a:lvl2pPr>
              <a:defRPr sz="1332">
                <a:solidFill>
                  <a:schemeClr val="accent1"/>
                </a:solidFill>
              </a:defRPr>
            </a:lvl2pPr>
            <a:lvl3pPr>
              <a:defRPr sz="1332">
                <a:solidFill>
                  <a:schemeClr val="accent1"/>
                </a:solidFill>
              </a:defRPr>
            </a:lvl3pPr>
            <a:lvl4pPr>
              <a:defRPr sz="1332">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381000" y="6118860"/>
            <a:ext cx="5486400" cy="381001"/>
          </a:xfrm>
        </p:spPr>
        <p:txBody>
          <a:bodyPr tIns="0" anchor="b"/>
          <a:lstStyle>
            <a:lvl1pPr>
              <a:defRPr sz="666"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pic>
        <p:nvPicPr>
          <p:cNvPr id="23" name="Picture 2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3"/>
            <a:ext cx="471765" cy="190501"/>
          </a:xfrm>
          <a:prstGeom prst="rect">
            <a:avLst/>
          </a:prstGeom>
        </p:spPr>
      </p:pic>
      <p:sp>
        <p:nvSpPr>
          <p:cNvPr id="22" name="Title 1"/>
          <p:cNvSpPr>
            <a:spLocks noGrp="1"/>
          </p:cNvSpPr>
          <p:nvPr>
            <p:ph type="title"/>
          </p:nvPr>
        </p:nvSpPr>
        <p:spPr>
          <a:xfrm>
            <a:off x="381000" y="571501"/>
            <a:ext cx="11430000" cy="952501"/>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57612658"/>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2-10_Title and Content">
    <p:spTree>
      <p:nvGrpSpPr>
        <p:cNvPr id="1" name=""/>
        <p:cNvGrpSpPr/>
        <p:nvPr/>
      </p:nvGrpSpPr>
      <p:grpSpPr>
        <a:xfrm>
          <a:off x="0" y="0"/>
          <a:ext cx="0" cy="0"/>
          <a:chOff x="0" y="0"/>
          <a:chExt cx="0" cy="0"/>
        </a:xfrm>
      </p:grpSpPr>
      <p:sp>
        <p:nvSpPr>
          <p:cNvPr id="4" name="Rectangle 3"/>
          <p:cNvSpPr/>
          <p:nvPr userDrawn="1"/>
        </p:nvSpPr>
        <p:spPr>
          <a:xfrm flipH="1">
            <a:off x="0" y="1"/>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30" tIns="38065" rIns="76130" bIns="38065" numCol="1" spcCol="0" rtlCol="0" fromWordArt="0" anchor="ctr" anchorCtr="0" forceAA="0" compatLnSpc="1">
            <a:prstTxWarp prst="textNoShape">
              <a:avLst/>
            </a:prstTxWarp>
            <a:noAutofit/>
          </a:bodyPr>
          <a:lstStyle/>
          <a:p>
            <a:pPr algn="ctr"/>
            <a:endParaRPr lang="en-US" sz="1499" b="0" i="0" dirty="0">
              <a:solidFill>
                <a:schemeClr val="tx1"/>
              </a:solidFill>
              <a:latin typeface="Arial Regular" charset="0"/>
            </a:endParaRPr>
          </a:p>
        </p:txBody>
      </p:sp>
      <p:sp>
        <p:nvSpPr>
          <p:cNvPr id="2" name="Title 1"/>
          <p:cNvSpPr>
            <a:spLocks noGrp="1"/>
          </p:cNvSpPr>
          <p:nvPr>
            <p:ph type="title"/>
          </p:nvPr>
        </p:nvSpPr>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2">
                <a:solidFill>
                  <a:schemeClr val="accent1"/>
                </a:solidFill>
              </a:defRPr>
            </a:lvl1pPr>
            <a:lvl2pPr>
              <a:defRPr sz="1332">
                <a:solidFill>
                  <a:schemeClr val="accent1"/>
                </a:solidFill>
              </a:defRPr>
            </a:lvl2pPr>
            <a:lvl3pPr>
              <a:defRPr sz="1332">
                <a:solidFill>
                  <a:schemeClr val="accent1"/>
                </a:solidFill>
              </a:defRPr>
            </a:lvl3pPr>
            <a:lvl4pPr>
              <a:defRPr sz="1332">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1"/>
          </a:xfrm>
        </p:spPr>
        <p:txBody>
          <a:bodyPr tIns="0" anchor="b"/>
          <a:lstStyle>
            <a:lvl1pPr>
              <a:defRPr sz="666" b="0">
                <a:solidFill>
                  <a:schemeClr val="tx1">
                    <a:alpha val="6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439532421"/>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_2-10_Title and Content">
    <p:spTree>
      <p:nvGrpSpPr>
        <p:cNvPr id="1" name=""/>
        <p:cNvGrpSpPr/>
        <p:nvPr/>
      </p:nvGrpSpPr>
      <p:grpSpPr>
        <a:xfrm>
          <a:off x="0" y="0"/>
          <a:ext cx="0" cy="0"/>
          <a:chOff x="0" y="0"/>
          <a:chExt cx="0" cy="0"/>
        </a:xfrm>
      </p:grpSpPr>
      <p:sp>
        <p:nvSpPr>
          <p:cNvPr id="4" name="Rectangle 3"/>
          <p:cNvSpPr/>
          <p:nvPr userDrawn="1"/>
        </p:nvSpPr>
        <p:spPr>
          <a:xfrm flipH="1">
            <a:off x="0" y="1"/>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30" tIns="38065" rIns="76130" bIns="38065" numCol="1" spcCol="0" rtlCol="0" fromWordArt="0" anchor="ctr" anchorCtr="0" forceAA="0" compatLnSpc="1">
            <a:prstTxWarp prst="textNoShape">
              <a:avLst/>
            </a:prstTxWarp>
            <a:noAutofit/>
          </a:bodyPr>
          <a:lstStyle/>
          <a:p>
            <a:pPr algn="ctr"/>
            <a:endParaRPr lang="en-US" sz="1499"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2">
                <a:solidFill>
                  <a:schemeClr val="accent1"/>
                </a:solidFill>
              </a:defRPr>
            </a:lvl1pPr>
            <a:lvl2pPr>
              <a:defRPr sz="1332">
                <a:solidFill>
                  <a:schemeClr val="accent1"/>
                </a:solidFill>
              </a:defRPr>
            </a:lvl2pPr>
            <a:lvl3pPr>
              <a:defRPr sz="1332">
                <a:solidFill>
                  <a:schemeClr val="accent1"/>
                </a:solidFill>
              </a:defRPr>
            </a:lvl3pPr>
            <a:lvl4pPr>
              <a:defRPr sz="1332">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1"/>
          </a:xfrm>
        </p:spPr>
        <p:txBody>
          <a:bodyPr tIns="0" anchor="b"/>
          <a:lstStyle>
            <a:lvl1pPr>
              <a:defRPr sz="666" b="0">
                <a:solidFill>
                  <a:schemeClr val="bg2">
                    <a:alpha val="6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1212529060"/>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3_2-10_Title and Content">
    <p:spTree>
      <p:nvGrpSpPr>
        <p:cNvPr id="1" name=""/>
        <p:cNvGrpSpPr/>
        <p:nvPr/>
      </p:nvGrpSpPr>
      <p:grpSpPr>
        <a:xfrm>
          <a:off x="0" y="0"/>
          <a:ext cx="0" cy="0"/>
          <a:chOff x="0" y="0"/>
          <a:chExt cx="0" cy="0"/>
        </a:xfrm>
      </p:grpSpPr>
      <p:sp>
        <p:nvSpPr>
          <p:cNvPr id="4" name="Rectangle 3"/>
          <p:cNvSpPr/>
          <p:nvPr userDrawn="1"/>
        </p:nvSpPr>
        <p:spPr>
          <a:xfrm flipH="1">
            <a:off x="0" y="1"/>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30" tIns="38065" rIns="76130" bIns="38065" numCol="1" spcCol="0" rtlCol="0" fromWordArt="0" anchor="ctr" anchorCtr="0" forceAA="0" compatLnSpc="1">
            <a:prstTxWarp prst="textNoShape">
              <a:avLst/>
            </a:prstTxWarp>
            <a:noAutofit/>
          </a:bodyPr>
          <a:lstStyle/>
          <a:p>
            <a:pPr algn="ctr"/>
            <a:endParaRPr lang="en-US" sz="1499"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2">
                <a:solidFill>
                  <a:schemeClr val="accent1"/>
                </a:solidFill>
              </a:defRPr>
            </a:lvl1pPr>
            <a:lvl2pPr>
              <a:defRPr sz="1332">
                <a:solidFill>
                  <a:schemeClr val="accent1"/>
                </a:solidFill>
              </a:defRPr>
            </a:lvl2pPr>
            <a:lvl3pPr>
              <a:defRPr sz="1332">
                <a:solidFill>
                  <a:schemeClr val="accent1"/>
                </a:solidFill>
              </a:defRPr>
            </a:lvl3pPr>
            <a:lvl4pPr>
              <a:defRPr sz="1332">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1"/>
          </a:xfrm>
        </p:spPr>
        <p:txBody>
          <a:bodyPr tIns="0" anchor="b"/>
          <a:lstStyle>
            <a:lvl1pPr>
              <a:defRPr sz="666" b="0">
                <a:solidFill>
                  <a:schemeClr val="bg2">
                    <a:alpha val="6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699528105"/>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2-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0999" y="571501"/>
            <a:ext cx="11430000" cy="952501"/>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2">
                <a:solidFill>
                  <a:schemeClr val="accent1"/>
                </a:solidFill>
              </a:defRPr>
            </a:lvl1pPr>
            <a:lvl2pPr>
              <a:defRPr sz="1332">
                <a:solidFill>
                  <a:schemeClr val="accent1"/>
                </a:solidFill>
              </a:defRPr>
            </a:lvl2pPr>
            <a:lvl3pPr>
              <a:defRPr sz="1332">
                <a:solidFill>
                  <a:schemeClr val="accent1"/>
                </a:solidFill>
              </a:defRPr>
            </a:lvl3pPr>
            <a:lvl4pPr>
              <a:defRPr sz="1332">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1"/>
          </a:xfrm>
        </p:spPr>
        <p:txBody>
          <a:bodyPr tIns="0" anchor="b"/>
          <a:lstStyle>
            <a:lvl1pPr>
              <a:defRPr sz="666" b="0">
                <a:solidFill>
                  <a:schemeClr val="bg2">
                    <a:alpha val="6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Tree>
    <p:extLst>
      <p:ext uri="{BB962C8B-B14F-4D97-AF65-F5344CB8AC3E}">
        <p14:creationId xmlns:p14="http://schemas.microsoft.com/office/powerpoint/2010/main" val="2798847061"/>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2_2-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0999" y="571501"/>
            <a:ext cx="11430000" cy="952501"/>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2">
                <a:solidFill>
                  <a:schemeClr val="accent1"/>
                </a:solidFill>
              </a:defRPr>
            </a:lvl1pPr>
            <a:lvl2pPr>
              <a:defRPr sz="1332">
                <a:solidFill>
                  <a:schemeClr val="accent1"/>
                </a:solidFill>
              </a:defRPr>
            </a:lvl2pPr>
            <a:lvl3pPr>
              <a:defRPr sz="1332">
                <a:solidFill>
                  <a:schemeClr val="accent1"/>
                </a:solidFill>
              </a:defRPr>
            </a:lvl3pPr>
            <a:lvl4pPr>
              <a:defRPr sz="1332">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1"/>
          </a:xfrm>
        </p:spPr>
        <p:txBody>
          <a:bodyPr tIns="0" anchor="b"/>
          <a:lstStyle>
            <a:lvl1pPr>
              <a:defRPr sz="666" b="0">
                <a:solidFill>
                  <a:schemeClr val="bg2">
                    <a:alpha val="6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
        <p:nvSpPr>
          <p:cNvPr id="14" name="Date Placeholder 2"/>
          <p:cNvSpPr txBox="1">
            <a:spLocks/>
          </p:cNvSpPr>
          <p:nvPr userDrawn="1"/>
        </p:nvSpPr>
        <p:spPr>
          <a:xfrm>
            <a:off x="1880125" y="6583047"/>
            <a:ext cx="1143000" cy="183808"/>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p>
        </p:txBody>
      </p:sp>
    </p:spTree>
    <p:extLst>
      <p:ext uri="{BB962C8B-B14F-4D97-AF65-F5344CB8AC3E}">
        <p14:creationId xmlns:p14="http://schemas.microsoft.com/office/powerpoint/2010/main" val="3456203679"/>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1"/>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30" tIns="38065" rIns="76130" bIns="38065" numCol="1" spcCol="0" rtlCol="0" fromWordArt="0" anchor="ctr" anchorCtr="0" forceAA="0" compatLnSpc="1">
            <a:prstTxWarp prst="textNoShape">
              <a:avLst/>
            </a:prstTxWarp>
            <a:noAutofit/>
          </a:bodyPr>
          <a:lstStyle/>
          <a:p>
            <a:pPr algn="ctr"/>
            <a:endParaRPr lang="en-US" sz="833" b="0" i="0" dirty="0">
              <a:latin typeface="Arial Regular" charset="0"/>
            </a:endParaRPr>
          </a:p>
        </p:txBody>
      </p:sp>
      <p:sp>
        <p:nvSpPr>
          <p:cNvPr id="2" name="Title 1"/>
          <p:cNvSpPr>
            <a:spLocks noGrp="1"/>
          </p:cNvSpPr>
          <p:nvPr>
            <p:ph type="title" hasCustomPrompt="1"/>
          </p:nvPr>
        </p:nvSpPr>
        <p:spPr>
          <a:xfrm>
            <a:off x="381000" y="571501"/>
            <a:ext cx="10287000" cy="952501"/>
          </a:xfrm>
        </p:spPr>
        <p:txBody>
          <a:bodyPr>
            <a:noAutofit/>
          </a:bodyPr>
          <a:lstStyle>
            <a:lvl1pPr>
              <a:defRPr>
                <a:solidFill>
                  <a:schemeClr val="tx1"/>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381002" y="1714502"/>
            <a:ext cx="5524500" cy="43815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2">
                <a:solidFill>
                  <a:schemeClr val="accent1"/>
                </a:solidFill>
              </a:defRPr>
            </a:lvl1pPr>
            <a:lvl2pPr>
              <a:defRPr sz="1332">
                <a:solidFill>
                  <a:schemeClr val="accent1"/>
                </a:solidFill>
              </a:defRPr>
            </a:lvl2pPr>
            <a:lvl3pPr>
              <a:defRPr sz="1332">
                <a:solidFill>
                  <a:schemeClr val="accent1"/>
                </a:solidFill>
              </a:defRPr>
            </a:lvl3pPr>
            <a:lvl4pPr>
              <a:defRPr sz="1332">
                <a:solidFill>
                  <a:schemeClr val="accent1"/>
                </a:solidFill>
              </a:defRPr>
            </a:lvl4pPr>
          </a:lstStyle>
          <a:p>
            <a:pPr lvl="0"/>
            <a:r>
              <a:rPr lang="en-US" dirty="0"/>
              <a:t>Click to edit Master text styles</a:t>
            </a:r>
          </a:p>
        </p:txBody>
      </p:sp>
      <p:sp>
        <p:nvSpPr>
          <p:cNvPr id="10" name="Content Placeholder 2"/>
          <p:cNvSpPr>
            <a:spLocks noGrp="1"/>
          </p:cNvSpPr>
          <p:nvPr>
            <p:ph idx="13"/>
          </p:nvPr>
        </p:nvSpPr>
        <p:spPr>
          <a:xfrm>
            <a:off x="6096000" y="1714502"/>
            <a:ext cx="57150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3"/>
          <p:cNvSpPr>
            <a:spLocks noGrp="1"/>
          </p:cNvSpPr>
          <p:nvPr>
            <p:ph type="body" sz="quarter" idx="14" hasCustomPrompt="1"/>
          </p:nvPr>
        </p:nvSpPr>
        <p:spPr>
          <a:xfrm>
            <a:off x="381000" y="6118860"/>
            <a:ext cx="5562600" cy="381001"/>
          </a:xfrm>
        </p:spPr>
        <p:txBody>
          <a:bodyPr tIns="0" anchor="b"/>
          <a:lstStyle>
            <a:lvl1pPr>
              <a:defRPr sz="666" b="0">
                <a:solidFill>
                  <a:schemeClr val="tx1">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Tree>
    <p:extLst>
      <p:ext uri="{BB962C8B-B14F-4D97-AF65-F5344CB8AC3E}">
        <p14:creationId xmlns:p14="http://schemas.microsoft.com/office/powerpoint/2010/main" val="3286207993"/>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6" name="Picture" descr="IBM 8-bar logo"/>
          <p:cNvPicPr>
            <a:picLocks noChangeAspect="1"/>
          </p:cNvPicPr>
          <p:nvPr/>
        </p:nvPicPr>
        <p:blipFill>
          <a:blip r:embed="rId2"/>
          <a:stretch>
            <a:fillRect/>
          </a:stretch>
        </p:blipFill>
        <p:spPr>
          <a:xfrm>
            <a:off x="5234608" y="3087491"/>
            <a:ext cx="1722793" cy="683025"/>
          </a:xfrm>
          <a:prstGeom prst="rect">
            <a:avLst/>
          </a:prstGeom>
        </p:spPr>
      </p:pic>
    </p:spTree>
    <p:extLst>
      <p:ext uri="{BB962C8B-B14F-4D97-AF65-F5344CB8AC3E}">
        <p14:creationId xmlns:p14="http://schemas.microsoft.com/office/powerpoint/2010/main" val="1204103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pic>
        <p:nvPicPr>
          <p:cNvPr id="7"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191750" y="6257437"/>
            <a:ext cx="695452" cy="275721"/>
          </a:xfrm>
          <a:prstGeom prst="rect">
            <a:avLst/>
          </a:prstGeom>
        </p:spPr>
      </p:pic>
    </p:spTree>
    <p:extLst>
      <p:ext uri="{BB962C8B-B14F-4D97-AF65-F5344CB8AC3E}">
        <p14:creationId xmlns:p14="http://schemas.microsoft.com/office/powerpoint/2010/main" val="31797998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lvl1pPr>
              <a:defRPr>
                <a:latin typeface="+mj-lt"/>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rgbClr val="F3F3F3"/>
          </a:solidFill>
        </p:spPr>
        <p:txBody>
          <a:bodyPr wrap="square" lIns="0" tIns="0" rIns="0" bIns="0" rtlCol="0" anchor="ctr">
            <a:noAutofit/>
          </a:bodyPr>
          <a:lstStyle/>
          <a:p>
            <a:pPr algn="ctr"/>
            <a:endParaRPr lang="en-US" sz="1600" b="0" i="0" dirty="0">
              <a:solidFill>
                <a:srgbClr val="FFFFFF"/>
              </a:solidFill>
              <a:latin typeface="+mn-lt"/>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latin typeface="+mn-lt"/>
              </a:defRPr>
            </a:lvl1pPr>
            <a:lvl2pPr>
              <a:buClr>
                <a:schemeClr val="tx1"/>
              </a:buClr>
              <a:defRPr>
                <a:solidFill>
                  <a:schemeClr val="tx1"/>
                </a:solidFill>
                <a:latin typeface="+mn-lt"/>
              </a:defRPr>
            </a:lvl2pPr>
            <a:lvl3pPr>
              <a:buClr>
                <a:schemeClr val="tx1"/>
              </a:buClr>
              <a:defRPr>
                <a:solidFill>
                  <a:schemeClr val="tx1"/>
                </a:solidFill>
                <a:latin typeface="+mn-lt"/>
              </a:defRPr>
            </a:lvl3pPr>
            <a:lvl4pPr>
              <a:buClr>
                <a:schemeClr val="tx1"/>
              </a:buClr>
              <a:defRPr>
                <a:solidFill>
                  <a:schemeClr val="tx1"/>
                </a:solidFill>
                <a:latin typeface="+mn-lt"/>
              </a:defRPr>
            </a:lvl4pPr>
            <a:lvl5pPr>
              <a:buClr>
                <a:schemeClr val="tx1"/>
              </a:buCl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mn-lt"/>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mn-lt"/>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71569735"/>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cSld name="blank (no footer)">
    <p:spTree>
      <p:nvGrpSpPr>
        <p:cNvPr id="1" name=""/>
        <p:cNvGrpSpPr/>
        <p:nvPr/>
      </p:nvGrpSpPr>
      <p:grpSpPr>
        <a:xfrm>
          <a:off x="0" y="0"/>
          <a:ext cx="0" cy="0"/>
          <a:chOff x="0" y="0"/>
          <a:chExt cx="0" cy="0"/>
        </a:xfrm>
      </p:grpSpPr>
      <p:sp>
        <p:nvSpPr>
          <p:cNvPr id="3" name="Footer Placeholder 3">
            <a:extLst>
              <a:ext uri="{FF2B5EF4-FFF2-40B4-BE49-F238E27FC236}">
                <a16:creationId xmlns:a16="http://schemas.microsoft.com/office/drawing/2014/main" id="{98499A92-7CF6-4519-814E-DADC95260D23}"/>
              </a:ext>
            </a:extLst>
          </p:cNvPr>
          <p:cNvSpPr>
            <a:spLocks noGrp="1"/>
          </p:cNvSpPr>
          <p:nvPr>
            <p:ph type="ftr" sz="quarter" idx="11"/>
          </p:nvPr>
        </p:nvSpPr>
        <p:spPr>
          <a:xfrm>
            <a:off x="304800" y="6420566"/>
            <a:ext cx="8534400" cy="197621"/>
          </a:xfrm>
          <a:prstGeom prst="rect">
            <a:avLst/>
          </a:prstGeom>
        </p:spPr>
        <p:txBody>
          <a:bodyPr/>
          <a:lstStyle/>
          <a:p>
            <a:r>
              <a:rPr lang="de-DE" dirty="0"/>
              <a:t>IBM Confidential</a:t>
            </a:r>
            <a:endParaRPr lang="en-US" dirty="0"/>
          </a:p>
        </p:txBody>
      </p:sp>
    </p:spTree>
    <p:extLst>
      <p:ext uri="{BB962C8B-B14F-4D97-AF65-F5344CB8AC3E}">
        <p14:creationId xmlns:p14="http://schemas.microsoft.com/office/powerpoint/2010/main" val="5717920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600141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662690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p:cNvSpPr>
            <a:spLocks noGrp="1"/>
          </p:cNvSpPr>
          <p:nvPr>
            <p:ph type="ftr" sz="quarter" idx="10"/>
          </p:nvPr>
        </p:nvSpPr>
        <p:spPr>
          <a:xfrm>
            <a:off x="98700" y="6588033"/>
            <a:ext cx="5486313" cy="222249"/>
          </a:xfrm>
        </p:spPr>
        <p:txBody>
          <a:bodyPr/>
          <a:lstStyle/>
          <a:p>
            <a:r>
              <a:rPr lang="en-US" dirty="0"/>
              <a:t>© 2020 IBM Corporation</a:t>
            </a:r>
          </a:p>
        </p:txBody>
      </p:sp>
      <p:sp>
        <p:nvSpPr>
          <p:cNvPr id="4" name="Slide Number Placeholder"/>
          <p:cNvSpPr>
            <a:spLocks noGrp="1"/>
          </p:cNvSpPr>
          <p:nvPr>
            <p:ph type="sldNum" sz="quarter" idx="11"/>
          </p:nvPr>
        </p:nvSpPr>
        <p:spPr>
          <a:xfrm>
            <a:off x="9654991" y="6596281"/>
            <a:ext cx="2438309" cy="222249"/>
          </a:xfrm>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35658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414572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3426885"/>
            <a:ext cx="6096000" cy="3431116"/>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332324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a:t>Click to edit Master title style</a:t>
            </a:r>
            <a:endParaRPr lang="en-US" dirty="0"/>
          </a:p>
        </p:txBody>
      </p:sp>
      <p:sp>
        <p:nvSpPr>
          <p:cNvPr id="7"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765434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167109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3" y="3429000"/>
            <a:ext cx="3048004" cy="342900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333">
                <a:solidFill>
                  <a:schemeClr val="bg1"/>
                </a:solidFill>
              </a:defRPr>
            </a:lvl2pPr>
            <a:lvl3pPr>
              <a:buClr>
                <a:schemeClr val="bg1"/>
              </a:buClr>
              <a:defRPr sz="1333">
                <a:solidFill>
                  <a:schemeClr val="bg1"/>
                </a:solidFill>
              </a:defRPr>
            </a:lvl3pPr>
            <a:lvl4pPr>
              <a:buClr>
                <a:schemeClr val="bg1"/>
              </a:buClr>
              <a:defRPr sz="1333">
                <a:solidFill>
                  <a:schemeClr val="bg1"/>
                </a:solidFill>
              </a:defRPr>
            </a:lvl4pPr>
            <a:lvl5pPr>
              <a:buClr>
                <a:schemeClr val="bg1"/>
              </a:buClr>
              <a:defRPr sz="1333">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304889" y="268818"/>
            <a:ext cx="5524500" cy="5725583"/>
          </a:xfrm>
        </p:spPr>
        <p:txBody>
          <a:bodyPr/>
          <a:lstStyle/>
          <a:p>
            <a:r>
              <a:rPr lang="en-US"/>
              <a:t>Click to edit Master title style</a:t>
            </a:r>
            <a:endParaRPr lang="en-US" dirty="0"/>
          </a:p>
        </p:txBody>
      </p:sp>
    </p:spTree>
    <p:extLst>
      <p:ext uri="{BB962C8B-B14F-4D97-AF65-F5344CB8AC3E}">
        <p14:creationId xmlns:p14="http://schemas.microsoft.com/office/powerpoint/2010/main" val="22670818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6000" y="0"/>
            <a:ext cx="3048000" cy="6864096"/>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9144000" y="0"/>
            <a:ext cx="3048000" cy="6864096"/>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2020 / © 2020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0837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846548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3352800" y="1658112"/>
            <a:ext cx="85344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944223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916188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3340608" y="1681611"/>
            <a:ext cx="2450592" cy="4312788"/>
          </a:xfrm>
        </p:spPr>
        <p:txBody>
          <a:bodyPr/>
          <a:lstStyle>
            <a:lvl1pPr>
              <a:spcBef>
                <a:spcPts val="400"/>
              </a:spcBef>
              <a:defRPr sz="1333"/>
            </a:lvl1pPr>
            <a:lvl2pPr>
              <a:spcBef>
                <a:spcPts val="400"/>
              </a:spcBef>
              <a:defRPr sz="1333"/>
            </a:lvl2pPr>
            <a:lvl3pPr>
              <a:spcBef>
                <a:spcPts val="400"/>
              </a:spcBef>
              <a:defRPr sz="1333"/>
            </a:lvl3pPr>
            <a:lvl4pPr>
              <a:spcBef>
                <a:spcPts val="400"/>
              </a:spcBef>
              <a:defRPr sz="1333"/>
            </a:lvl4pPr>
            <a:lvl5pPr>
              <a:spcBef>
                <a:spcPts val="400"/>
              </a:spcBef>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841198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3340608" y="1681611"/>
            <a:ext cx="2450592" cy="4312788"/>
          </a:xfrm>
        </p:spPr>
        <p:txBody>
          <a:bodyPr/>
          <a:lstStyle>
            <a:lvl1pPr>
              <a:spcBef>
                <a:spcPts val="400"/>
              </a:spcBef>
              <a:defRPr sz="1333"/>
            </a:lvl1pPr>
            <a:lvl2pPr>
              <a:spcBef>
                <a:spcPts val="400"/>
              </a:spcBef>
              <a:defRPr sz="1333"/>
            </a:lvl2pPr>
            <a:lvl3pPr>
              <a:spcBef>
                <a:spcPts val="400"/>
              </a:spcBef>
              <a:defRPr sz="1333"/>
            </a:lvl3pPr>
            <a:lvl4pPr>
              <a:spcBef>
                <a:spcPts val="400"/>
              </a:spcBef>
              <a:defRPr sz="1333"/>
            </a:lvl4pPr>
            <a:lvl5pPr>
              <a:spcBef>
                <a:spcPts val="400"/>
              </a:spcBef>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8148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a:t>Click icon to add table</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13865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682835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28125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10784"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82498"/>
            <a:ext cx="5498592" cy="1746503"/>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1" y="4274263"/>
            <a:ext cx="8540991" cy="1746501"/>
          </a:xfrm>
        </p:spPr>
        <p:txBody>
          <a:bodyPr anchor="b"/>
          <a:lstStyle>
            <a:lvl1pPr>
              <a:spcBef>
                <a:spcPts val="400"/>
              </a:spcBef>
              <a:defRPr sz="800"/>
            </a:lvl1pPr>
            <a:lvl2pPr>
              <a:defRPr sz="800"/>
            </a:lvl2pPr>
            <a:lvl3pPr>
              <a:defRPr sz="800"/>
            </a:lvl3pPr>
            <a:lvl4pPr>
              <a:defRPr sz="800"/>
            </a:lvl4pPr>
            <a:lvl5pPr>
              <a:defRPr sz="800"/>
            </a:lvl5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4621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S 2021 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10784"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82498"/>
            <a:ext cx="5498592" cy="1746503"/>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2" y="4274263"/>
            <a:ext cx="5492989" cy="1746501"/>
          </a:xfrm>
        </p:spPr>
        <p:txBody>
          <a:bodyPr anchor="b"/>
          <a:lstStyle>
            <a:lvl1pPr>
              <a:spcBef>
                <a:spcPts val="400"/>
              </a:spcBef>
              <a:defRPr sz="800"/>
            </a:lvl1pPr>
            <a:lvl2pPr>
              <a:defRPr sz="800"/>
            </a:lvl2pPr>
            <a:lvl3pPr>
              <a:defRPr sz="800"/>
            </a:lvl3pPr>
            <a:lvl4pPr>
              <a:defRPr sz="800"/>
            </a:lvl4pPr>
            <a:lvl5pPr>
              <a:defRPr sz="800"/>
            </a:lvl5pPr>
          </a:lstStyle>
          <a:p>
            <a:pPr lvl="0"/>
            <a:r>
              <a:rPr lang="en-US"/>
              <a:t>Click to edit Master text styles</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7" name="Image" descr="Image">
            <a:extLst>
              <a:ext uri="{FF2B5EF4-FFF2-40B4-BE49-F238E27FC236}">
                <a16:creationId xmlns:a16="http://schemas.microsoft.com/office/drawing/2014/main" id="{F365A02C-4302-3241-AC3A-BAA09FD14636}"/>
              </a:ext>
            </a:extLst>
          </p:cNvPr>
          <p:cNvPicPr>
            <a:picLocks noChangeAspect="1"/>
          </p:cNvPicPr>
          <p:nvPr userDrawn="1"/>
        </p:nvPicPr>
        <p:blipFill>
          <a:blip r:embed="rId2"/>
          <a:stretch>
            <a:fillRect/>
          </a:stretch>
        </p:blipFill>
        <p:spPr>
          <a:xfrm>
            <a:off x="6110896" y="500856"/>
            <a:ext cx="5788496" cy="5856288"/>
          </a:xfrm>
          <a:prstGeom prst="rect">
            <a:avLst/>
          </a:prstGeom>
          <a:ln w="12700">
            <a:miter lim="400000"/>
          </a:ln>
        </p:spPr>
      </p:pic>
    </p:spTree>
    <p:extLst>
      <p:ext uri="{BB962C8B-B14F-4D97-AF65-F5344CB8AC3E}">
        <p14:creationId xmlns:p14="http://schemas.microsoft.com/office/powerpoint/2010/main" val="22132392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S 2021 Thank You 2">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10784"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82498"/>
            <a:ext cx="5498592" cy="1746503"/>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2" y="4274263"/>
            <a:ext cx="5492989" cy="1746501"/>
          </a:xfrm>
        </p:spPr>
        <p:txBody>
          <a:bodyPr anchor="b"/>
          <a:lstStyle>
            <a:lvl1pPr>
              <a:spcBef>
                <a:spcPts val="400"/>
              </a:spcBef>
              <a:defRPr sz="800"/>
            </a:lvl1pPr>
            <a:lvl2pPr>
              <a:defRPr sz="800"/>
            </a:lvl2pPr>
            <a:lvl3pPr>
              <a:defRPr sz="800"/>
            </a:lvl3pPr>
            <a:lvl4pPr>
              <a:defRPr sz="800"/>
            </a:lvl4pPr>
            <a:lvl5pPr>
              <a:defRPr sz="800"/>
            </a:lvl5pPr>
          </a:lstStyle>
          <a:p>
            <a:pPr lvl="0"/>
            <a:r>
              <a:rPr lang="en-US"/>
              <a:t>Click to edit Master text styles</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9" name="Image" descr="Image">
            <a:extLst>
              <a:ext uri="{FF2B5EF4-FFF2-40B4-BE49-F238E27FC236}">
                <a16:creationId xmlns:a16="http://schemas.microsoft.com/office/drawing/2014/main" id="{CEB80C6B-D66D-6549-8C2A-EA9EF4F897E2}"/>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6441117" y="0"/>
            <a:ext cx="5750884" cy="6858000"/>
          </a:xfrm>
          <a:prstGeom prst="rect">
            <a:avLst/>
          </a:prstGeom>
          <a:ln w="12700">
            <a:miter lim="400000"/>
          </a:ln>
        </p:spPr>
      </p:pic>
    </p:spTree>
    <p:extLst>
      <p:ext uri="{BB962C8B-B14F-4D97-AF65-F5344CB8AC3E}">
        <p14:creationId xmlns:p14="http://schemas.microsoft.com/office/powerpoint/2010/main" val="4027900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457407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234606" y="3087490"/>
            <a:ext cx="1722793" cy="683025"/>
          </a:xfrm>
          <a:prstGeom prst="rect">
            <a:avLst/>
          </a:prstGeom>
        </p:spPr>
      </p:pic>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100901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eme 6A">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858000"/>
            <a:ext cx="8534400" cy="182880"/>
          </a:xfrm>
        </p:spPr>
        <p:txBody>
          <a:bodyPr/>
          <a:lstStyle>
            <a:lvl1pPr>
              <a:defRPr>
                <a:solidFill>
                  <a:schemeClr val="tx1"/>
                </a:solidFill>
              </a:defRPr>
            </a:lvl1pPr>
          </a:lstStyle>
          <a:p>
            <a:r>
              <a:rPr lang="de-DE">
                <a:solidFill>
                  <a:srgbClr val="000000"/>
                </a:solidFill>
              </a:rPr>
              <a:t>IBM Cloud / 28th May 2020 / © 2020 IBM Corporation</a:t>
            </a:r>
            <a:endParaRPr lang="en-US" dirty="0">
              <a:solidFill>
                <a:srgbClr val="000000"/>
              </a:solidFill>
            </a:endParaRPr>
          </a:p>
        </p:txBody>
      </p:sp>
    </p:spTree>
    <p:extLst>
      <p:ext uri="{BB962C8B-B14F-4D97-AF65-F5344CB8AC3E}">
        <p14:creationId xmlns:p14="http://schemas.microsoft.com/office/powerpoint/2010/main" val="4968962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eme 6B">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858000"/>
            <a:ext cx="8534400" cy="182880"/>
          </a:xfrm>
        </p:spPr>
        <p:txBody>
          <a:bodyPr/>
          <a:lstStyle>
            <a:lvl1pPr>
              <a:defRPr>
                <a:solidFill>
                  <a:schemeClr val="tx1"/>
                </a:solidFill>
              </a:defRPr>
            </a:lvl1pPr>
          </a:lstStyle>
          <a:p>
            <a:r>
              <a:rPr lang="de-DE">
                <a:solidFill>
                  <a:srgbClr val="000000"/>
                </a:solidFill>
              </a:rPr>
              <a:t>IBM Cloud / 28th May 2020 / © 2020 IBM Corporation</a:t>
            </a:r>
            <a:endParaRPr lang="en-US" dirty="0">
              <a:solidFill>
                <a:srgbClr val="000000"/>
              </a:solidFill>
            </a:endParaRPr>
          </a:p>
        </p:txBody>
      </p:sp>
    </p:spTree>
    <p:extLst>
      <p:ext uri="{BB962C8B-B14F-4D97-AF65-F5344CB8AC3E}">
        <p14:creationId xmlns:p14="http://schemas.microsoft.com/office/powerpoint/2010/main" val="37240137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_Cover Slide">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163909" y="288641"/>
            <a:ext cx="1730491" cy="238688"/>
          </a:xfrm>
          <a:prstGeom prst="rect">
            <a:avLst/>
          </a:prstGeom>
        </p:spPr>
      </p:pic>
      <p:sp>
        <p:nvSpPr>
          <p:cNvPr id="2" name="Footer Placeholder 1"/>
          <p:cNvSpPr>
            <a:spLocks noGrp="1"/>
          </p:cNvSpPr>
          <p:nvPr>
            <p:ph type="ftr" sz="quarter" idx="10"/>
          </p:nvPr>
        </p:nvSpPr>
        <p:spPr>
          <a:xfrm>
            <a:off x="304800" y="6437376"/>
            <a:ext cx="8534400" cy="182880"/>
          </a:xfrm>
        </p:spPr>
        <p:txBody>
          <a:bodyPr/>
          <a:lstStyle>
            <a:lvl1pPr>
              <a:defRPr>
                <a:solidFill>
                  <a:srgbClr val="FFFFFF"/>
                </a:solidFill>
              </a:defRPr>
            </a:lvl1pPr>
          </a:lstStyle>
          <a:p>
            <a:r>
              <a:rPr lang="de-DE"/>
              <a:t>IBM Cloud / 28th May 2020 / © 2020 IBM Corporation</a:t>
            </a:r>
            <a:endParaRPr lang="en-US"/>
          </a:p>
        </p:txBody>
      </p:sp>
      <p:sp>
        <p:nvSpPr>
          <p:cNvPr id="4" name="Title 3"/>
          <p:cNvSpPr>
            <a:spLocks noGrp="1"/>
          </p:cNvSpPr>
          <p:nvPr>
            <p:ph type="title"/>
          </p:nvPr>
        </p:nvSpPr>
        <p:spPr>
          <a:xfrm>
            <a:off x="304801" y="271709"/>
            <a:ext cx="5486401" cy="5972459"/>
          </a:xfrm>
        </p:spPr>
        <p:txBody>
          <a:bodyPr vert="horz" lIns="0" tIns="0" rIns="0" bIns="0" rtlCol="0" anchor="t" anchorCtr="0">
            <a:noAutofit/>
          </a:bodyPr>
          <a:lstStyle>
            <a:lvl1pPr>
              <a:defRPr lang="en-US" sz="2400" b="0" dirty="0">
                <a:solidFill>
                  <a:srgbClr val="FFFFFF"/>
                </a:solidFill>
              </a:defRPr>
            </a:lvl1pPr>
          </a:lstStyle>
          <a:p>
            <a:pPr lvl="0"/>
            <a:r>
              <a:rPr lang="en-US"/>
              <a:t>Click to edit Master title style</a:t>
            </a:r>
            <a:endParaRPr lang="en-US" dirty="0"/>
          </a:p>
        </p:txBody>
      </p:sp>
      <p:pic>
        <p:nvPicPr>
          <p:cNvPr id="9" name="Picture 8" descr="ibm_gry.png"/>
          <p:cNvPicPr>
            <a:picLocks noChangeAspect="1"/>
          </p:cNvPicPr>
          <p:nvPr userDrawn="1"/>
        </p:nvPicPr>
        <p:blipFill>
          <a:blip r:embed="rId3" cstate="hq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1191750" y="6273781"/>
            <a:ext cx="695452" cy="281961"/>
          </a:xfrm>
          <a:prstGeom prst="rect">
            <a:avLst/>
          </a:prstGeom>
        </p:spPr>
      </p:pic>
    </p:spTree>
    <p:extLst>
      <p:ext uri="{BB962C8B-B14F-4D97-AF65-F5344CB8AC3E}">
        <p14:creationId xmlns:p14="http://schemas.microsoft.com/office/powerpoint/2010/main" val="19483853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rgbClr val="FFFFFF"/>
                </a:solidFill>
              </a:defRPr>
            </a:lvl1pPr>
          </a:lstStyle>
          <a:p>
            <a:r>
              <a:rPr lang="de-DE"/>
              <a:t>IBM Cloud / 28th May 2020 / © 2020 IBM Corporation</a:t>
            </a:r>
            <a:endParaRPr lang="en-US" dirty="0"/>
          </a:p>
        </p:txBody>
      </p:sp>
      <p:sp>
        <p:nvSpPr>
          <p:cNvPr id="4" name="Title 3"/>
          <p:cNvSpPr>
            <a:spLocks noGrp="1"/>
          </p:cNvSpPr>
          <p:nvPr>
            <p:ph type="title"/>
          </p:nvPr>
        </p:nvSpPr>
        <p:spPr>
          <a:xfrm>
            <a:off x="304801" y="271709"/>
            <a:ext cx="5486401" cy="5972459"/>
          </a:xfrm>
        </p:spPr>
        <p:txBody>
          <a:bodyPr vert="horz" lIns="0" tIns="0" rIns="0" bIns="0" rtlCol="0" anchor="t" anchorCtr="0">
            <a:noAutofit/>
          </a:bodyPr>
          <a:lstStyle>
            <a:lvl1pPr>
              <a:defRPr lang="en-US" sz="2400" b="0" dirty="0">
                <a:solidFill>
                  <a:srgbClr val="FFFFFF"/>
                </a:solidFill>
              </a:defRPr>
            </a:lvl1pPr>
          </a:lstStyle>
          <a:p>
            <a:pPr lvl="0"/>
            <a:r>
              <a:rPr lang="en-US" dirty="0"/>
              <a:t>Click to edit Master title style</a:t>
            </a:r>
          </a:p>
        </p:txBody>
      </p:sp>
      <p:pic>
        <p:nvPicPr>
          <p:cNvPr id="12" name="Picture 11"/>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191750" y="6273802"/>
            <a:ext cx="695452" cy="281940"/>
          </a:xfrm>
          <a:prstGeom prst="rect">
            <a:avLst/>
          </a:prstGeom>
        </p:spPr>
      </p:pic>
    </p:spTree>
    <p:extLst>
      <p:ext uri="{BB962C8B-B14F-4D97-AF65-F5344CB8AC3E}">
        <p14:creationId xmlns:p14="http://schemas.microsoft.com/office/powerpoint/2010/main" val="100573036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eme 6C">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858000"/>
            <a:ext cx="8534400" cy="182880"/>
          </a:xfrm>
        </p:spPr>
        <p:txBody>
          <a:bodyPr/>
          <a:lstStyle>
            <a:lvl1pPr>
              <a:defRPr>
                <a:solidFill>
                  <a:schemeClr val="tx1"/>
                </a:solidFill>
              </a:defRPr>
            </a:lvl1pPr>
          </a:lstStyle>
          <a:p>
            <a:r>
              <a:rPr lang="de-DE">
                <a:solidFill>
                  <a:srgbClr val="000000"/>
                </a:solidFill>
              </a:rPr>
              <a:t>IBM Cloud / 28th May 2020 / © 2020 IBM Corporation</a:t>
            </a:r>
            <a:endParaRPr lang="en-US" dirty="0">
              <a:solidFill>
                <a:srgbClr val="000000"/>
              </a:solidFill>
            </a:endParaRPr>
          </a:p>
        </p:txBody>
      </p:sp>
    </p:spTree>
    <p:extLst>
      <p:ext uri="{BB962C8B-B14F-4D97-AF65-F5344CB8AC3E}">
        <p14:creationId xmlns:p14="http://schemas.microsoft.com/office/powerpoint/2010/main" val="34990375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eme 6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858000"/>
            <a:ext cx="8534400" cy="182880"/>
          </a:xfrm>
        </p:spPr>
        <p:txBody>
          <a:bodyPr/>
          <a:lstStyle>
            <a:lvl1pPr>
              <a:defRPr>
                <a:solidFill>
                  <a:schemeClr val="tx1"/>
                </a:solidFill>
              </a:defRPr>
            </a:lvl1pPr>
          </a:lstStyle>
          <a:p>
            <a:r>
              <a:rPr lang="de-DE">
                <a:solidFill>
                  <a:srgbClr val="000000"/>
                </a:solidFill>
              </a:rPr>
              <a:t>IBM Cloud / 28th May 2020 / © 2020 IBM Corporation</a:t>
            </a:r>
            <a:endParaRPr lang="en-US" dirty="0">
              <a:solidFill>
                <a:srgbClr val="000000"/>
              </a:solidFill>
            </a:endParaRPr>
          </a:p>
        </p:txBody>
      </p:sp>
    </p:spTree>
    <p:extLst>
      <p:ext uri="{BB962C8B-B14F-4D97-AF65-F5344CB8AC3E}">
        <p14:creationId xmlns:p14="http://schemas.microsoft.com/office/powerpoint/2010/main" val="51392034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_full bleed">
    <p:bg>
      <p:bgPr>
        <a:solidFill>
          <a:schemeClr val="tx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IBM Cloud / 28th May 2020 / © 2020 IBM Corporation</a:t>
            </a:r>
            <a:endParaRPr lang="en-US" dirty="0">
              <a:solidFill>
                <a:srgbClr val="000000"/>
              </a:solidFill>
            </a:endParaRPr>
          </a:p>
        </p:txBody>
      </p:sp>
      <p:sp>
        <p:nvSpPr>
          <p:cNvPr id="5" name="Picture Placeholder 5"/>
          <p:cNvSpPr>
            <a:spLocks noGrp="1"/>
          </p:cNvSpPr>
          <p:nvPr>
            <p:ph type="pic" sz="quarter" idx="13"/>
          </p:nvPr>
        </p:nvSpPr>
        <p:spPr>
          <a:xfrm>
            <a:off x="0" y="0"/>
            <a:ext cx="12192000" cy="6858000"/>
          </a:xfrm>
        </p:spPr>
        <p:txBody>
          <a:bodyPr/>
          <a:lstStyle>
            <a:lvl1pPr>
              <a:defRPr>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14409565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 Photos">
    <p:bg>
      <p:bgPr>
        <a:solidFill>
          <a:schemeClr val="tx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IBM Cloud / 28th May 2020 / © 2020 IBM Corporation</a:t>
            </a:r>
            <a:endParaRPr lang="en-US" dirty="0">
              <a:solidFill>
                <a:srgbClr val="000000"/>
              </a:solidFill>
            </a:endParaRPr>
          </a:p>
        </p:txBody>
      </p:sp>
      <p:sp>
        <p:nvSpPr>
          <p:cNvPr id="5" name="Picture Placeholder 5"/>
          <p:cNvSpPr>
            <a:spLocks noGrp="1"/>
          </p:cNvSpPr>
          <p:nvPr>
            <p:ph type="pic" sz="quarter" idx="13"/>
          </p:nvPr>
        </p:nvSpPr>
        <p:spPr>
          <a:xfrm>
            <a:off x="0" y="0"/>
            <a:ext cx="6096000" cy="6858000"/>
          </a:xfrm>
        </p:spPr>
        <p:txBody>
          <a:bodyPr vert="horz" lIns="0" tIns="0" rIns="0" bIns="0" rtlCol="0">
            <a:noAutofit/>
          </a:bodyPr>
          <a:lstStyle>
            <a:lvl1pPr>
              <a:defRPr lang="en-US" sz="2133">
                <a:solidFill>
                  <a:schemeClr val="bg2"/>
                </a:solidFill>
              </a:defRPr>
            </a:lvl1pPr>
          </a:lstStyle>
          <a:p>
            <a:pPr lvl="0"/>
            <a:r>
              <a:rPr lang="en-US" dirty="0"/>
              <a:t>Drag picture to placeholder or click icon to add</a:t>
            </a:r>
          </a:p>
        </p:txBody>
      </p:sp>
      <p:sp>
        <p:nvSpPr>
          <p:cNvPr id="6" name="Picture Placeholder 5"/>
          <p:cNvSpPr>
            <a:spLocks noGrp="1"/>
          </p:cNvSpPr>
          <p:nvPr>
            <p:ph type="pic" sz="quarter" idx="14"/>
          </p:nvPr>
        </p:nvSpPr>
        <p:spPr>
          <a:xfrm>
            <a:off x="6096000" y="0"/>
            <a:ext cx="6096000" cy="6858000"/>
          </a:xfrm>
        </p:spPr>
        <p:txBody>
          <a:bodyPr/>
          <a:lstStyle>
            <a:lvl1pPr>
              <a:defRPr sz="2133">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200970730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6_Copy + half-image_Gray70_R">
    <p:bg>
      <p:bgPr>
        <a:solidFill>
          <a:srgbClr val="EBEBEB"/>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6096000" cy="6858000"/>
          </a:xfrm>
          <a:prstGeom prst="rect">
            <a:avLst/>
          </a:prstGeom>
          <a:solidFill>
            <a:srgbClr val="565656"/>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IBM Cloud / 28th May 2020 / © 2020 IBM Corporation</a:t>
            </a:r>
            <a:endParaRPr lang="en-US" dirty="0">
              <a:solidFill>
                <a:srgbClr val="000000"/>
              </a:solidFill>
            </a:endParaRPr>
          </a:p>
        </p:txBody>
      </p:sp>
      <p:sp>
        <p:nvSpPr>
          <p:cNvPr id="6" name="Picture Placeholder 5"/>
          <p:cNvSpPr>
            <a:spLocks noGrp="1"/>
          </p:cNvSpPr>
          <p:nvPr>
            <p:ph type="pic" sz="quarter" idx="13"/>
          </p:nvPr>
        </p:nvSpPr>
        <p:spPr>
          <a:xfrm>
            <a:off x="6096000" y="0"/>
            <a:ext cx="6096000" cy="6858000"/>
          </a:xfrm>
          <a:solidFill>
            <a:schemeClr val="tx1"/>
          </a:solidFill>
        </p:spPr>
        <p:txBody>
          <a:bodyPr/>
          <a:lstStyle>
            <a:lvl1pPr>
              <a:defRPr sz="2133">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304800" y="256033"/>
            <a:ext cx="5486400" cy="590931"/>
          </a:xfrm>
        </p:spPr>
        <p:txBody>
          <a:bodyPr>
            <a:spAutoFit/>
          </a:bodyPr>
          <a:lstStyle>
            <a:lvl1pPr marL="0" marR="0" indent="0" algn="l" defTabSz="609570" rtl="0" eaLnBrk="1" fontAlgn="auto" latinLnBrk="0" hangingPunct="1">
              <a:lnSpc>
                <a:spcPct val="90000"/>
              </a:lnSpc>
              <a:spcBef>
                <a:spcPct val="0"/>
              </a:spcBef>
              <a:spcAft>
                <a:spcPts val="0"/>
              </a:spcAft>
              <a:buClrTx/>
              <a:buSzTx/>
              <a:buFontTx/>
              <a:buNone/>
              <a:tabLst/>
              <a:defRPr sz="4267" baseline="0">
                <a:solidFill>
                  <a:schemeClr val="bg2"/>
                </a:solidFill>
              </a:defRPr>
            </a:lvl1pPr>
          </a:lstStyle>
          <a:p>
            <a:r>
              <a:rPr lang="en-US" dirty="0"/>
              <a:t>32pt title</a:t>
            </a:r>
          </a:p>
        </p:txBody>
      </p:sp>
      <p:sp>
        <p:nvSpPr>
          <p:cNvPr id="10" name="Text Placeholder 6"/>
          <p:cNvSpPr>
            <a:spLocks noGrp="1"/>
          </p:cNvSpPr>
          <p:nvPr>
            <p:ph type="body" sz="quarter" idx="16"/>
          </p:nvPr>
        </p:nvSpPr>
        <p:spPr>
          <a:xfrm>
            <a:off x="304800" y="707138"/>
            <a:ext cx="5486400" cy="3467488"/>
          </a:xfrm>
        </p:spPr>
        <p:txBody>
          <a:bodyPr vert="horz" lIns="0" tIns="365760" rIns="0" bIns="0" rtlCol="0">
            <a:spAutoFit/>
          </a:bodyPr>
          <a:lstStyle>
            <a:lvl1pPr>
              <a:defRPr lang="en-US" sz="3200" dirty="0" smtClean="0">
                <a:solidFill>
                  <a:schemeClr val="bg2"/>
                </a:solidFill>
              </a:defRPr>
            </a:lvl1pPr>
            <a:lvl2pPr>
              <a:defRPr lang="en-US" sz="3200" dirty="0" smtClean="0">
                <a:solidFill>
                  <a:schemeClr val="bg2"/>
                </a:solidFill>
              </a:defRPr>
            </a:lvl2pPr>
            <a:lvl3pPr>
              <a:defRPr lang="en-US" sz="2933" dirty="0" smtClean="0">
                <a:solidFill>
                  <a:schemeClr val="bg2"/>
                </a:solidFill>
              </a:defRPr>
            </a:lvl3pPr>
            <a:lvl4pPr>
              <a:defRPr lang="en-US" sz="2933" dirty="0" smtClean="0">
                <a:solidFill>
                  <a:schemeClr val="bg2"/>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58884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mn-lt"/>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994161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6_Copy + half-image_Gray70_L">
    <p:bg>
      <p:bgPr>
        <a:solidFill>
          <a:srgbClr val="EBEBEB"/>
        </a:solidFill>
        <a:effectLst/>
      </p:bgPr>
    </p:bg>
    <p:spTree>
      <p:nvGrpSpPr>
        <p:cNvPr id="1" name=""/>
        <p:cNvGrpSpPr/>
        <p:nvPr/>
      </p:nvGrpSpPr>
      <p:grpSpPr>
        <a:xfrm>
          <a:off x="0" y="0"/>
          <a:ext cx="0" cy="0"/>
          <a:chOff x="0" y="0"/>
          <a:chExt cx="0" cy="0"/>
        </a:xfrm>
      </p:grpSpPr>
      <p:sp>
        <p:nvSpPr>
          <p:cNvPr id="7" name="Rectangle 6"/>
          <p:cNvSpPr/>
          <p:nvPr userDrawn="1"/>
        </p:nvSpPr>
        <p:spPr>
          <a:xfrm>
            <a:off x="6096000" y="-2116"/>
            <a:ext cx="6096000" cy="6858000"/>
          </a:xfrm>
          <a:prstGeom prst="rect">
            <a:avLst/>
          </a:prstGeom>
          <a:solidFill>
            <a:srgbClr val="565656"/>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IBM Cloud / 28th May 2020 / © 2020 IBM Corporation</a:t>
            </a:r>
            <a:endParaRPr lang="en-US" dirty="0">
              <a:solidFill>
                <a:srgbClr val="000000"/>
              </a:solidFill>
            </a:endParaRPr>
          </a:p>
        </p:txBody>
      </p:sp>
      <p:sp>
        <p:nvSpPr>
          <p:cNvPr id="6" name="Picture Placeholder 5"/>
          <p:cNvSpPr>
            <a:spLocks noGrp="1"/>
          </p:cNvSpPr>
          <p:nvPr>
            <p:ph type="pic" sz="quarter" idx="13"/>
          </p:nvPr>
        </p:nvSpPr>
        <p:spPr>
          <a:xfrm>
            <a:off x="0" y="0"/>
            <a:ext cx="6096000" cy="6858000"/>
          </a:xfrm>
          <a:solidFill>
            <a:schemeClr val="tx1"/>
          </a:solidFill>
        </p:spPr>
        <p:txBody>
          <a:bodyPr/>
          <a:lstStyle>
            <a:lvl1pPr>
              <a:defRPr sz="2133">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6400800" y="256033"/>
            <a:ext cx="5486400" cy="590931"/>
          </a:xfrm>
        </p:spPr>
        <p:txBody>
          <a:bodyPr>
            <a:spAutoFit/>
          </a:bodyPr>
          <a:lstStyle>
            <a:lvl1pPr>
              <a:defRPr sz="4267">
                <a:solidFill>
                  <a:schemeClr val="bg2"/>
                </a:solidFill>
              </a:defRPr>
            </a:lvl1pPr>
          </a:lstStyle>
          <a:p>
            <a:r>
              <a:rPr lang="en-US" dirty="0"/>
              <a:t>32pt title</a:t>
            </a:r>
          </a:p>
        </p:txBody>
      </p:sp>
      <p:sp>
        <p:nvSpPr>
          <p:cNvPr id="10" name="Text Placeholder 6"/>
          <p:cNvSpPr>
            <a:spLocks noGrp="1"/>
          </p:cNvSpPr>
          <p:nvPr>
            <p:ph type="body" sz="quarter" idx="16"/>
          </p:nvPr>
        </p:nvSpPr>
        <p:spPr>
          <a:xfrm>
            <a:off x="6400800" y="707138"/>
            <a:ext cx="5486400" cy="3467488"/>
          </a:xfrm>
        </p:spPr>
        <p:txBody>
          <a:bodyPr vert="horz" lIns="0" tIns="365760" rIns="0" bIns="0" rtlCol="0">
            <a:spAutoFit/>
          </a:bodyPr>
          <a:lstStyle>
            <a:lvl1pPr>
              <a:defRPr lang="en-US" sz="3200" dirty="0" smtClean="0">
                <a:solidFill>
                  <a:schemeClr val="bg2"/>
                </a:solidFill>
              </a:defRPr>
            </a:lvl1pPr>
            <a:lvl2pPr>
              <a:defRPr lang="en-US" sz="3200" dirty="0" smtClean="0">
                <a:solidFill>
                  <a:schemeClr val="bg2"/>
                </a:solidFill>
              </a:defRPr>
            </a:lvl2pPr>
            <a:lvl3pPr>
              <a:defRPr lang="en-US" sz="2933" dirty="0" smtClean="0">
                <a:solidFill>
                  <a:schemeClr val="bg2"/>
                </a:solidFill>
              </a:defRPr>
            </a:lvl3pPr>
            <a:lvl4pPr>
              <a:defRPr lang="en-US" sz="2933" dirty="0" smtClean="0">
                <a:solidFill>
                  <a:schemeClr val="bg2"/>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095343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6_Copy + half-image_BLUE right">
    <p:bg>
      <p:bgPr>
        <a:solidFill>
          <a:srgbClr val="EBEBEB"/>
        </a:solidFill>
        <a:effectLst/>
      </p:bgPr>
    </p:bg>
    <p:spTree>
      <p:nvGrpSpPr>
        <p:cNvPr id="1" name=""/>
        <p:cNvGrpSpPr/>
        <p:nvPr/>
      </p:nvGrpSpPr>
      <p:grpSpPr>
        <a:xfrm>
          <a:off x="0" y="0"/>
          <a:ext cx="0" cy="0"/>
          <a:chOff x="0" y="0"/>
          <a:chExt cx="0" cy="0"/>
        </a:xfrm>
      </p:grpSpPr>
      <p:sp>
        <p:nvSpPr>
          <p:cNvPr id="7" name="Rectangle 6"/>
          <p:cNvSpPr/>
          <p:nvPr userDrawn="1"/>
        </p:nvSpPr>
        <p:spPr>
          <a:xfrm>
            <a:off x="6096000" y="-2116"/>
            <a:ext cx="6096000" cy="6858000"/>
          </a:xfrm>
          <a:prstGeom prst="rect">
            <a:avLst/>
          </a:prstGeom>
          <a:solidFill>
            <a:schemeClr val="accent3"/>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IBM Cloud / 28th May 2020 / © 2020 IBM Corporation</a:t>
            </a:r>
            <a:endParaRPr lang="en-US" dirty="0">
              <a:solidFill>
                <a:srgbClr val="000000"/>
              </a:solidFill>
            </a:endParaRPr>
          </a:p>
        </p:txBody>
      </p:sp>
      <p:sp>
        <p:nvSpPr>
          <p:cNvPr id="6" name="Picture Placeholder 5"/>
          <p:cNvSpPr>
            <a:spLocks noGrp="1"/>
          </p:cNvSpPr>
          <p:nvPr>
            <p:ph type="pic" sz="quarter" idx="13"/>
          </p:nvPr>
        </p:nvSpPr>
        <p:spPr>
          <a:xfrm>
            <a:off x="0" y="0"/>
            <a:ext cx="6096000" cy="6858000"/>
          </a:xfrm>
          <a:solidFill>
            <a:schemeClr val="tx1"/>
          </a:solidFill>
        </p:spPr>
        <p:txBody>
          <a:bodyPr/>
          <a:lstStyle>
            <a:lvl1pPr>
              <a:defRPr sz="2133">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6400800" y="256033"/>
            <a:ext cx="5486400" cy="590931"/>
          </a:xfrm>
        </p:spPr>
        <p:txBody>
          <a:bodyPr>
            <a:spAutoFit/>
          </a:bodyPr>
          <a:lstStyle>
            <a:lvl1pPr>
              <a:defRPr sz="4267">
                <a:solidFill>
                  <a:schemeClr val="bg2"/>
                </a:solidFill>
              </a:defRPr>
            </a:lvl1pPr>
          </a:lstStyle>
          <a:p>
            <a:r>
              <a:rPr lang="en-US" dirty="0"/>
              <a:t>32pt title</a:t>
            </a:r>
          </a:p>
        </p:txBody>
      </p:sp>
      <p:sp>
        <p:nvSpPr>
          <p:cNvPr id="10" name="Text Placeholder 6"/>
          <p:cNvSpPr>
            <a:spLocks noGrp="1"/>
          </p:cNvSpPr>
          <p:nvPr>
            <p:ph type="body" sz="quarter" idx="16"/>
          </p:nvPr>
        </p:nvSpPr>
        <p:spPr>
          <a:xfrm>
            <a:off x="6400800" y="707138"/>
            <a:ext cx="5486400" cy="3467488"/>
          </a:xfrm>
        </p:spPr>
        <p:txBody>
          <a:bodyPr vert="horz" lIns="0" tIns="365760" rIns="0" bIns="0" rtlCol="0">
            <a:spAutoFit/>
          </a:bodyPr>
          <a:lstStyle>
            <a:lvl1pPr>
              <a:defRPr lang="en-US" sz="3200" dirty="0" smtClean="0">
                <a:solidFill>
                  <a:schemeClr val="bg2"/>
                </a:solidFill>
              </a:defRPr>
            </a:lvl1pPr>
            <a:lvl2pPr>
              <a:defRPr lang="en-US" sz="3200" dirty="0" smtClean="0">
                <a:solidFill>
                  <a:schemeClr val="bg2"/>
                </a:solidFill>
              </a:defRPr>
            </a:lvl2pPr>
            <a:lvl3pPr>
              <a:defRPr lang="en-US" sz="2933" dirty="0" smtClean="0">
                <a:solidFill>
                  <a:schemeClr val="bg2"/>
                </a:solidFill>
              </a:defRPr>
            </a:lvl3pPr>
            <a:lvl4pPr>
              <a:defRPr lang="en-US" sz="2933" dirty="0" smtClean="0">
                <a:solidFill>
                  <a:schemeClr val="bg2"/>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110348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6_Copy + half-image_BLUE left">
    <p:bg>
      <p:bgPr>
        <a:solidFill>
          <a:srgbClr val="EBEBEB"/>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6096000" cy="6858000"/>
          </a:xfrm>
          <a:prstGeom prst="rect">
            <a:avLst/>
          </a:prstGeom>
          <a:solidFill>
            <a:srgbClr val="054ADA"/>
          </a:solidFill>
        </p:spPr>
        <p:txBody>
          <a:bodyPr wrap="square" lIns="0" tIns="0" rIns="0" bIns="0" rtlCol="0" anchor="ctr">
            <a:noAutofit/>
          </a:bodyPr>
          <a:lstStyle/>
          <a:p>
            <a:pPr lvl="0" algn="ctr"/>
            <a:endParaRPr lang="en-US" sz="1600" dirty="0">
              <a:solidFill>
                <a:srgbClr val="FFFFFF"/>
              </a:solidFill>
              <a:latin typeface="Arial"/>
              <a:cs typeface="Arial"/>
            </a:endParaRP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IBM Cloud / 28th May 2020 / © 2020 IBM Corporation</a:t>
            </a:r>
            <a:endParaRPr lang="en-US" dirty="0">
              <a:solidFill>
                <a:srgbClr val="000000"/>
              </a:solidFill>
            </a:endParaRPr>
          </a:p>
        </p:txBody>
      </p:sp>
      <p:sp>
        <p:nvSpPr>
          <p:cNvPr id="6" name="Picture Placeholder 5"/>
          <p:cNvSpPr>
            <a:spLocks noGrp="1"/>
          </p:cNvSpPr>
          <p:nvPr>
            <p:ph type="pic" sz="quarter" idx="13"/>
          </p:nvPr>
        </p:nvSpPr>
        <p:spPr>
          <a:xfrm>
            <a:off x="6096000" y="0"/>
            <a:ext cx="6096000" cy="6858000"/>
          </a:xfrm>
          <a:solidFill>
            <a:schemeClr val="tx1"/>
          </a:solidFill>
        </p:spPr>
        <p:txBody>
          <a:bodyPr/>
          <a:lstStyle>
            <a:lvl1pPr>
              <a:defRPr sz="2133">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304800" y="256033"/>
            <a:ext cx="5486400" cy="590931"/>
          </a:xfrm>
        </p:spPr>
        <p:txBody>
          <a:bodyPr>
            <a:spAutoFit/>
          </a:bodyPr>
          <a:lstStyle>
            <a:lvl1pPr marL="0" marR="0" indent="0" algn="l" defTabSz="609570" rtl="0" eaLnBrk="1" fontAlgn="auto" latinLnBrk="0" hangingPunct="1">
              <a:lnSpc>
                <a:spcPct val="90000"/>
              </a:lnSpc>
              <a:spcBef>
                <a:spcPct val="0"/>
              </a:spcBef>
              <a:spcAft>
                <a:spcPts val="0"/>
              </a:spcAft>
              <a:buClrTx/>
              <a:buSzTx/>
              <a:buFontTx/>
              <a:buNone/>
              <a:tabLst/>
              <a:defRPr sz="4267" baseline="0">
                <a:solidFill>
                  <a:schemeClr val="bg2"/>
                </a:solidFill>
              </a:defRPr>
            </a:lvl1pPr>
          </a:lstStyle>
          <a:p>
            <a:r>
              <a:rPr lang="en-US" dirty="0"/>
              <a:t>32pt title</a:t>
            </a:r>
          </a:p>
        </p:txBody>
      </p:sp>
      <p:sp>
        <p:nvSpPr>
          <p:cNvPr id="10" name="Text Placeholder 6"/>
          <p:cNvSpPr>
            <a:spLocks noGrp="1"/>
          </p:cNvSpPr>
          <p:nvPr>
            <p:ph type="body" sz="quarter" idx="16"/>
          </p:nvPr>
        </p:nvSpPr>
        <p:spPr>
          <a:xfrm>
            <a:off x="304800" y="707138"/>
            <a:ext cx="5486400" cy="3467488"/>
          </a:xfrm>
        </p:spPr>
        <p:txBody>
          <a:bodyPr vert="horz" lIns="0" tIns="365760" rIns="0" bIns="0" rtlCol="0">
            <a:spAutoFit/>
          </a:bodyPr>
          <a:lstStyle>
            <a:lvl1pPr>
              <a:defRPr lang="en-US" sz="3200" dirty="0" smtClean="0">
                <a:solidFill>
                  <a:schemeClr val="bg2"/>
                </a:solidFill>
              </a:defRPr>
            </a:lvl1pPr>
            <a:lvl2pPr>
              <a:defRPr lang="en-US" sz="3200" dirty="0" smtClean="0">
                <a:solidFill>
                  <a:schemeClr val="bg2"/>
                </a:solidFill>
              </a:defRPr>
            </a:lvl2pPr>
            <a:lvl3pPr>
              <a:defRPr lang="en-US" sz="2933" dirty="0" smtClean="0">
                <a:solidFill>
                  <a:schemeClr val="bg2"/>
                </a:solidFill>
              </a:defRPr>
            </a:lvl3pPr>
            <a:lvl4pPr>
              <a:defRPr lang="en-US" sz="2933" dirty="0" smtClean="0">
                <a:solidFill>
                  <a:schemeClr val="bg2"/>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6719249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6_Copy + half-image_Right">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IBM Cloud / 28th May 2020 / © 2020 IBM Corporation</a:t>
            </a:r>
            <a:endParaRPr lang="en-US" dirty="0">
              <a:solidFill>
                <a:srgbClr val="000000"/>
              </a:solidFill>
            </a:endParaRPr>
          </a:p>
        </p:txBody>
      </p:sp>
      <p:sp>
        <p:nvSpPr>
          <p:cNvPr id="6" name="Picture Placeholder 5"/>
          <p:cNvSpPr>
            <a:spLocks noGrp="1"/>
          </p:cNvSpPr>
          <p:nvPr>
            <p:ph type="pic" sz="quarter" idx="13"/>
          </p:nvPr>
        </p:nvSpPr>
        <p:spPr>
          <a:xfrm>
            <a:off x="6096000" y="0"/>
            <a:ext cx="6096000" cy="6858000"/>
          </a:xfrm>
          <a:solidFill>
            <a:schemeClr val="tx1"/>
          </a:solidFill>
        </p:spPr>
        <p:txBody>
          <a:bodyPr/>
          <a:lstStyle>
            <a:lvl1pPr>
              <a:defRPr sz="2133">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304800" y="256033"/>
            <a:ext cx="5486400" cy="590931"/>
          </a:xfrm>
        </p:spPr>
        <p:txBody>
          <a:bodyPr>
            <a:spAutoFit/>
          </a:bodyPr>
          <a:lstStyle>
            <a:lvl1pPr marL="0" marR="0" indent="0" algn="l" defTabSz="609570" rtl="0" eaLnBrk="1" fontAlgn="auto" latinLnBrk="0" hangingPunct="1">
              <a:lnSpc>
                <a:spcPct val="90000"/>
              </a:lnSpc>
              <a:spcBef>
                <a:spcPct val="0"/>
              </a:spcBef>
              <a:spcAft>
                <a:spcPts val="0"/>
              </a:spcAft>
              <a:buClrTx/>
              <a:buSzTx/>
              <a:buFontTx/>
              <a:buNone/>
              <a:tabLst/>
              <a:defRPr sz="4267" baseline="0">
                <a:solidFill>
                  <a:schemeClr val="tx1"/>
                </a:solidFill>
              </a:defRPr>
            </a:lvl1pPr>
          </a:lstStyle>
          <a:p>
            <a:r>
              <a:rPr lang="en-US" dirty="0"/>
              <a:t>32pt title</a:t>
            </a:r>
          </a:p>
        </p:txBody>
      </p:sp>
      <p:sp>
        <p:nvSpPr>
          <p:cNvPr id="10" name="Text Placeholder 6"/>
          <p:cNvSpPr>
            <a:spLocks noGrp="1"/>
          </p:cNvSpPr>
          <p:nvPr>
            <p:ph type="body" sz="quarter" idx="16"/>
          </p:nvPr>
        </p:nvSpPr>
        <p:spPr>
          <a:xfrm>
            <a:off x="304800" y="707138"/>
            <a:ext cx="5486400" cy="3467488"/>
          </a:xfrm>
        </p:spPr>
        <p:txBody>
          <a:bodyPr vert="horz" lIns="0" tIns="365760" rIns="0" bIns="0" rtlCol="0">
            <a:spAutoFit/>
          </a:bodyPr>
          <a:lstStyle>
            <a:lvl1pPr>
              <a:defRPr lang="en-US" sz="3200" dirty="0" smtClean="0">
                <a:solidFill>
                  <a:schemeClr val="tx1"/>
                </a:solidFill>
              </a:defRPr>
            </a:lvl1pPr>
            <a:lvl2pPr>
              <a:defRPr lang="en-US" sz="3200" dirty="0" smtClean="0">
                <a:solidFill>
                  <a:schemeClr val="tx1"/>
                </a:solidFill>
              </a:defRPr>
            </a:lvl2pPr>
            <a:lvl3pPr>
              <a:defRPr lang="en-US" sz="2933" dirty="0" smtClean="0">
                <a:solidFill>
                  <a:schemeClr val="tx1"/>
                </a:solidFill>
              </a:defRPr>
            </a:lvl3pPr>
            <a:lvl4pPr>
              <a:defRPr lang="en-US" sz="2933" dirty="0" smtClean="0">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92201021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6_Copy + half-image_Left">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IBM Cloud / 28th May 2020 / © 2020 IBM Corporation</a:t>
            </a:r>
            <a:endParaRPr lang="en-US" dirty="0">
              <a:solidFill>
                <a:srgbClr val="000000"/>
              </a:solidFill>
            </a:endParaRPr>
          </a:p>
        </p:txBody>
      </p:sp>
      <p:sp>
        <p:nvSpPr>
          <p:cNvPr id="6" name="Picture Placeholder 5"/>
          <p:cNvSpPr>
            <a:spLocks noGrp="1"/>
          </p:cNvSpPr>
          <p:nvPr>
            <p:ph type="pic" sz="quarter" idx="13"/>
          </p:nvPr>
        </p:nvSpPr>
        <p:spPr>
          <a:xfrm>
            <a:off x="0" y="0"/>
            <a:ext cx="6096000" cy="6858000"/>
          </a:xfrm>
          <a:solidFill>
            <a:schemeClr val="tx1"/>
          </a:solidFill>
        </p:spPr>
        <p:txBody>
          <a:bodyPr/>
          <a:lstStyle>
            <a:lvl1pPr>
              <a:defRPr sz="2133">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6400800" y="256033"/>
            <a:ext cx="5486400" cy="590931"/>
          </a:xfrm>
        </p:spPr>
        <p:txBody>
          <a:bodyPr>
            <a:spAutoFit/>
          </a:bodyPr>
          <a:lstStyle>
            <a:lvl1pPr>
              <a:defRPr sz="4267">
                <a:solidFill>
                  <a:schemeClr val="tx1"/>
                </a:solidFill>
              </a:defRPr>
            </a:lvl1pPr>
          </a:lstStyle>
          <a:p>
            <a:r>
              <a:rPr lang="en-US" dirty="0"/>
              <a:t>32pt title</a:t>
            </a:r>
          </a:p>
        </p:txBody>
      </p:sp>
      <p:sp>
        <p:nvSpPr>
          <p:cNvPr id="10" name="Text Placeholder 6"/>
          <p:cNvSpPr>
            <a:spLocks noGrp="1"/>
          </p:cNvSpPr>
          <p:nvPr>
            <p:ph type="body" sz="quarter" idx="16"/>
          </p:nvPr>
        </p:nvSpPr>
        <p:spPr>
          <a:xfrm>
            <a:off x="6400800" y="707138"/>
            <a:ext cx="5486400" cy="3467488"/>
          </a:xfrm>
        </p:spPr>
        <p:txBody>
          <a:bodyPr vert="horz" lIns="0" tIns="365760" rIns="0" bIns="0" rtlCol="0">
            <a:spAutoFit/>
          </a:bodyPr>
          <a:lstStyle>
            <a:lvl1pPr>
              <a:defRPr lang="en-US" sz="3200" dirty="0" smtClean="0">
                <a:solidFill>
                  <a:schemeClr val="tx1"/>
                </a:solidFill>
              </a:defRPr>
            </a:lvl1pPr>
            <a:lvl2pPr>
              <a:defRPr lang="en-US" sz="3200" dirty="0" smtClean="0">
                <a:solidFill>
                  <a:schemeClr val="tx1"/>
                </a:solidFill>
              </a:defRPr>
            </a:lvl2pPr>
            <a:lvl3pPr>
              <a:defRPr lang="en-US" sz="2933" dirty="0" smtClean="0">
                <a:solidFill>
                  <a:schemeClr val="tx1"/>
                </a:solidFill>
              </a:defRPr>
            </a:lvl3pPr>
            <a:lvl4pPr>
              <a:defRPr lang="en-US" sz="2933" dirty="0" smtClean="0">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5005872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6_Copy + 1/4 Image_Right">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IBM Cloud / 28th May 2020 / © 2020 IBM Corporation</a:t>
            </a:r>
            <a:endParaRPr lang="en-US" dirty="0">
              <a:solidFill>
                <a:srgbClr val="000000"/>
              </a:solidFill>
            </a:endParaRPr>
          </a:p>
        </p:txBody>
      </p:sp>
      <p:sp>
        <p:nvSpPr>
          <p:cNvPr id="6" name="Picture Placeholder 5"/>
          <p:cNvSpPr>
            <a:spLocks noGrp="1"/>
          </p:cNvSpPr>
          <p:nvPr>
            <p:ph type="pic" sz="quarter" idx="13"/>
          </p:nvPr>
        </p:nvSpPr>
        <p:spPr>
          <a:xfrm>
            <a:off x="9144000" y="0"/>
            <a:ext cx="3048000" cy="6858000"/>
          </a:xfrm>
          <a:solidFill>
            <a:schemeClr val="tx1"/>
          </a:solidFill>
        </p:spPr>
        <p:txBody>
          <a:bodyPr/>
          <a:lstStyle>
            <a:lvl1pPr>
              <a:defRPr sz="2133">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304800" y="256033"/>
            <a:ext cx="7349067" cy="590931"/>
          </a:xfrm>
        </p:spPr>
        <p:txBody>
          <a:bodyPr wrap="square">
            <a:spAutoFit/>
          </a:bodyPr>
          <a:lstStyle>
            <a:lvl1pPr>
              <a:defRPr sz="4267">
                <a:solidFill>
                  <a:schemeClr val="tx1"/>
                </a:solidFill>
              </a:defRPr>
            </a:lvl1pPr>
          </a:lstStyle>
          <a:p>
            <a:r>
              <a:rPr lang="en-US" dirty="0"/>
              <a:t>32pt title</a:t>
            </a:r>
          </a:p>
        </p:txBody>
      </p:sp>
      <p:sp>
        <p:nvSpPr>
          <p:cNvPr id="10" name="Text Placeholder 6"/>
          <p:cNvSpPr>
            <a:spLocks noGrp="1"/>
          </p:cNvSpPr>
          <p:nvPr>
            <p:ph type="body" sz="quarter" idx="16"/>
          </p:nvPr>
        </p:nvSpPr>
        <p:spPr>
          <a:xfrm>
            <a:off x="304800" y="707138"/>
            <a:ext cx="7349067" cy="2975045"/>
          </a:xfrm>
        </p:spPr>
        <p:txBody>
          <a:bodyPr vert="horz" lIns="0" tIns="365760" rIns="0" bIns="0" rtlCol="0">
            <a:spAutoFit/>
          </a:bodyPr>
          <a:lstStyle>
            <a:lvl1pPr>
              <a:defRPr lang="en-US" sz="3200" dirty="0" smtClean="0"/>
            </a:lvl1pPr>
            <a:lvl2pPr>
              <a:defRPr lang="en-US" sz="3200" dirty="0" smtClean="0"/>
            </a:lvl2pPr>
            <a:lvl3pPr>
              <a:defRPr lang="en-US" sz="2933" dirty="0" smtClean="0"/>
            </a:lvl3pPr>
            <a:lvl4pPr>
              <a:defRPr lang="en-US" sz="2933" dirty="0" smtClean="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4007402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6_Copy + 1/4 Image_Left">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IBM Cloud / 28th May 2020 / © 2020 IBM Corporation</a:t>
            </a:r>
            <a:endParaRPr lang="en-US" dirty="0">
              <a:solidFill>
                <a:srgbClr val="000000"/>
              </a:solidFill>
            </a:endParaRPr>
          </a:p>
        </p:txBody>
      </p:sp>
      <p:sp>
        <p:nvSpPr>
          <p:cNvPr id="6" name="Picture Placeholder 5"/>
          <p:cNvSpPr>
            <a:spLocks noGrp="1"/>
          </p:cNvSpPr>
          <p:nvPr>
            <p:ph type="pic" sz="quarter" idx="13"/>
          </p:nvPr>
        </p:nvSpPr>
        <p:spPr>
          <a:xfrm>
            <a:off x="0" y="0"/>
            <a:ext cx="3048000" cy="6858000"/>
          </a:xfrm>
          <a:solidFill>
            <a:schemeClr val="tx1"/>
          </a:solidFill>
        </p:spPr>
        <p:txBody>
          <a:bodyPr/>
          <a:lstStyle>
            <a:lvl1pPr>
              <a:defRPr sz="2133">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3352801" y="256033"/>
            <a:ext cx="7349067" cy="590931"/>
          </a:xfrm>
        </p:spPr>
        <p:txBody>
          <a:bodyPr wrap="square">
            <a:spAutoFit/>
          </a:bodyPr>
          <a:lstStyle>
            <a:lvl1pPr>
              <a:defRPr sz="4267" baseline="0">
                <a:solidFill>
                  <a:schemeClr val="tx1"/>
                </a:solidFill>
              </a:defRPr>
            </a:lvl1pPr>
          </a:lstStyle>
          <a:p>
            <a:r>
              <a:rPr lang="en-US" dirty="0"/>
              <a:t>32pt title</a:t>
            </a:r>
          </a:p>
        </p:txBody>
      </p:sp>
      <p:sp>
        <p:nvSpPr>
          <p:cNvPr id="10" name="Text Placeholder 6"/>
          <p:cNvSpPr>
            <a:spLocks noGrp="1"/>
          </p:cNvSpPr>
          <p:nvPr>
            <p:ph type="body" sz="quarter" idx="16"/>
          </p:nvPr>
        </p:nvSpPr>
        <p:spPr>
          <a:xfrm>
            <a:off x="3352801" y="707138"/>
            <a:ext cx="7349067" cy="2975045"/>
          </a:xfrm>
        </p:spPr>
        <p:txBody>
          <a:bodyPr vert="horz" lIns="0" tIns="365760" rIns="0" bIns="0" rtlCol="0">
            <a:spAutoFit/>
          </a:bodyPr>
          <a:lstStyle>
            <a:lvl1pPr>
              <a:defRPr lang="en-US" sz="3200" dirty="0" smtClean="0"/>
            </a:lvl1pPr>
            <a:lvl2pPr>
              <a:defRPr lang="en-US" sz="3200" dirty="0" smtClean="0"/>
            </a:lvl2pPr>
            <a:lvl3pPr>
              <a:defRPr lang="en-US" sz="2933" dirty="0" smtClean="0"/>
            </a:lvl3pPr>
            <a:lvl4pPr>
              <a:defRPr lang="en-US" sz="2933" dirty="0" smtClean="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8571094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6_Bar Blue70_L">
    <p:bg>
      <p:bgPr>
        <a:solidFill>
          <a:srgbClr val="EBEBEB"/>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3048000" cy="6858000"/>
          </a:xfrm>
          <a:prstGeom prst="rect">
            <a:avLst/>
          </a:prstGeom>
          <a:solidFill>
            <a:srgbClr val="054ADA"/>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IBM Cloud / 28th May 2020 / © 2020 IBM Corporation</a:t>
            </a:r>
            <a:endParaRPr lang="en-US" dirty="0">
              <a:solidFill>
                <a:srgbClr val="000000"/>
              </a:solidFill>
            </a:endParaRPr>
          </a:p>
        </p:txBody>
      </p:sp>
      <p:sp>
        <p:nvSpPr>
          <p:cNvPr id="8" name="Title 1"/>
          <p:cNvSpPr>
            <a:spLocks noGrp="1"/>
          </p:cNvSpPr>
          <p:nvPr>
            <p:ph type="title" hasCustomPrompt="1"/>
          </p:nvPr>
        </p:nvSpPr>
        <p:spPr>
          <a:xfrm>
            <a:off x="304800" y="261395"/>
            <a:ext cx="2438400" cy="5988135"/>
          </a:xfrm>
        </p:spPr>
        <p:txBody>
          <a:bodyPr vert="horz" wrap="square" lIns="0" tIns="0" rIns="0" bIns="0" rtlCol="0" anchor="t" anchorCtr="0">
            <a:noAutofit/>
          </a:bodyPr>
          <a:lstStyle>
            <a:lvl1pPr>
              <a:defRPr lang="en-US" sz="3733" baseline="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330696447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6_Bar_Blue70_3/4Photo_R">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3048000" cy="6858000"/>
          </a:xfrm>
          <a:prstGeom prst="rect">
            <a:avLst/>
          </a:prstGeom>
          <a:solidFill>
            <a:srgbClr val="054ADA"/>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IBM Cloud / 28th May 2020 / © 2020 IBM Corporation</a:t>
            </a:r>
            <a:endParaRPr lang="en-US" dirty="0">
              <a:solidFill>
                <a:srgbClr val="000000"/>
              </a:solidFill>
            </a:endParaRPr>
          </a:p>
        </p:txBody>
      </p:sp>
      <p:sp>
        <p:nvSpPr>
          <p:cNvPr id="8" name="Picture Placeholder 5"/>
          <p:cNvSpPr>
            <a:spLocks noGrp="1"/>
          </p:cNvSpPr>
          <p:nvPr>
            <p:ph type="pic" sz="quarter" idx="13"/>
          </p:nvPr>
        </p:nvSpPr>
        <p:spPr>
          <a:xfrm>
            <a:off x="3048000" y="0"/>
            <a:ext cx="9144000" cy="6858000"/>
          </a:xfrm>
          <a:solidFill>
            <a:schemeClr val="tx1"/>
          </a:solidFill>
        </p:spPr>
        <p:txBody>
          <a:bodyPr/>
          <a:lstStyle>
            <a:lvl1pPr>
              <a:defRPr sz="2133">
                <a:solidFill>
                  <a:schemeClr val="bg2"/>
                </a:solidFill>
              </a:defRPr>
            </a:lvl1pPr>
          </a:lstStyle>
          <a:p>
            <a:r>
              <a:rPr lang="en-US" dirty="0"/>
              <a:t>Drag picture to placeholder or click icon to add</a:t>
            </a:r>
          </a:p>
        </p:txBody>
      </p:sp>
      <p:sp>
        <p:nvSpPr>
          <p:cNvPr id="10" name="Title 1"/>
          <p:cNvSpPr>
            <a:spLocks noGrp="1"/>
          </p:cNvSpPr>
          <p:nvPr>
            <p:ph type="title" hasCustomPrompt="1"/>
          </p:nvPr>
        </p:nvSpPr>
        <p:spPr>
          <a:xfrm>
            <a:off x="304800" y="261395"/>
            <a:ext cx="2438400" cy="5988135"/>
          </a:xfrm>
        </p:spPr>
        <p:txBody>
          <a:bodyPr vert="horz" wrap="square" lIns="0" tIns="0" rIns="0" bIns="0" rtlCol="0" anchor="t" anchorCtr="0">
            <a:noAutofit/>
          </a:bodyPr>
          <a:lstStyle>
            <a:lvl1pPr>
              <a:defRPr lang="en-US" sz="3733">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363103605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6_Bar Blue70_R">
    <p:bg>
      <p:bgPr>
        <a:solidFill>
          <a:srgbClr val="EBEBEB"/>
        </a:solidFill>
        <a:effectLst/>
      </p:bgPr>
    </p:bg>
    <p:spTree>
      <p:nvGrpSpPr>
        <p:cNvPr id="1" name=""/>
        <p:cNvGrpSpPr/>
        <p:nvPr/>
      </p:nvGrpSpPr>
      <p:grpSpPr>
        <a:xfrm>
          <a:off x="0" y="0"/>
          <a:ext cx="0" cy="0"/>
          <a:chOff x="0" y="0"/>
          <a:chExt cx="0" cy="0"/>
        </a:xfrm>
      </p:grpSpPr>
      <p:sp>
        <p:nvSpPr>
          <p:cNvPr id="6" name="Rectangle 5"/>
          <p:cNvSpPr/>
          <p:nvPr userDrawn="1"/>
        </p:nvSpPr>
        <p:spPr>
          <a:xfrm>
            <a:off x="9144000" y="0"/>
            <a:ext cx="3048000" cy="6858000"/>
          </a:xfrm>
          <a:prstGeom prst="rect">
            <a:avLst/>
          </a:prstGeom>
          <a:solidFill>
            <a:srgbClr val="054ADA"/>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IBM Cloud / 28th May 2020 / © 2020 IBM Corporation</a:t>
            </a:r>
            <a:endParaRPr lang="en-US" dirty="0">
              <a:solidFill>
                <a:srgbClr val="000000"/>
              </a:solidFill>
            </a:endParaRPr>
          </a:p>
        </p:txBody>
      </p:sp>
      <p:sp>
        <p:nvSpPr>
          <p:cNvPr id="8" name="Title 1"/>
          <p:cNvSpPr>
            <a:spLocks noGrp="1"/>
          </p:cNvSpPr>
          <p:nvPr>
            <p:ph type="title" hasCustomPrompt="1"/>
          </p:nvPr>
        </p:nvSpPr>
        <p:spPr>
          <a:xfrm>
            <a:off x="9448800" y="261395"/>
            <a:ext cx="2438400" cy="5988135"/>
          </a:xfrm>
        </p:spPr>
        <p:txBody>
          <a:bodyPr vert="horz" wrap="square" lIns="0" tIns="0" rIns="0" bIns="0" rtlCol="0" anchor="t" anchorCtr="0">
            <a:noAutofit/>
          </a:bodyPr>
          <a:lstStyle>
            <a:lvl1pPr>
              <a:defRPr lang="en-US" sz="3733">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4163210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ast Start 2020 Header and Text 1">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288757" y="1633389"/>
            <a:ext cx="5608320" cy="4482592"/>
          </a:xfrm>
        </p:spPr>
        <p:txBody>
          <a:bodyPr/>
          <a:lstStyle>
            <a:lvl1pPr>
              <a:lnSpc>
                <a:spcPct val="90000"/>
              </a:lnSpc>
              <a:defRPr sz="9600" b="1" i="0">
                <a:latin typeface="+mn-lt"/>
              </a:defRPr>
            </a:lvl1pPr>
          </a:lstStyle>
          <a:p>
            <a:pPr lvl="0"/>
            <a:r>
              <a:rPr lang="en-US" dirty="0"/>
              <a:t>Click to edit Master text styles</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7" name="Image" descr="Image">
            <a:extLst>
              <a:ext uri="{FF2B5EF4-FFF2-40B4-BE49-F238E27FC236}">
                <a16:creationId xmlns:a16="http://schemas.microsoft.com/office/drawing/2014/main" id="{460FA6AD-8913-2C47-8ED6-1645D4831EA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7038697" y="1"/>
            <a:ext cx="5153304" cy="5262740"/>
          </a:xfrm>
          <a:prstGeom prst="rect">
            <a:avLst/>
          </a:prstGeom>
          <a:ln w="12700">
            <a:miter lim="400000"/>
          </a:ln>
        </p:spPr>
      </p:pic>
    </p:spTree>
    <p:extLst>
      <p:ext uri="{BB962C8B-B14F-4D97-AF65-F5344CB8AC3E}">
        <p14:creationId xmlns:p14="http://schemas.microsoft.com/office/powerpoint/2010/main" val="17838204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6_Bar_Blue70_3/4Photo_L">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9144000" y="0"/>
            <a:ext cx="3048000" cy="6858000"/>
          </a:xfrm>
          <a:prstGeom prst="rect">
            <a:avLst/>
          </a:prstGeom>
          <a:solidFill>
            <a:srgbClr val="054ADA"/>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IBM Cloud / 28th May 2020 / © 2020 IBM Corporation</a:t>
            </a:r>
            <a:endParaRPr lang="en-US" dirty="0">
              <a:solidFill>
                <a:srgbClr val="000000"/>
              </a:solidFill>
            </a:endParaRPr>
          </a:p>
        </p:txBody>
      </p:sp>
      <p:sp>
        <p:nvSpPr>
          <p:cNvPr id="8" name="Picture Placeholder 5"/>
          <p:cNvSpPr>
            <a:spLocks noGrp="1"/>
          </p:cNvSpPr>
          <p:nvPr>
            <p:ph type="pic" sz="quarter" idx="13"/>
          </p:nvPr>
        </p:nvSpPr>
        <p:spPr>
          <a:xfrm>
            <a:off x="0" y="0"/>
            <a:ext cx="9144000" cy="6858000"/>
          </a:xfrm>
          <a:solidFill>
            <a:schemeClr val="tx1"/>
          </a:solidFill>
        </p:spPr>
        <p:txBody>
          <a:bodyPr/>
          <a:lstStyle>
            <a:lvl1pPr>
              <a:defRPr sz="2133">
                <a:solidFill>
                  <a:schemeClr val="bg2"/>
                </a:solidFill>
              </a:defRPr>
            </a:lvl1pPr>
          </a:lstStyle>
          <a:p>
            <a:r>
              <a:rPr lang="en-US" dirty="0"/>
              <a:t>Drag picture to placeholder or click icon to add</a:t>
            </a:r>
          </a:p>
        </p:txBody>
      </p:sp>
      <p:sp>
        <p:nvSpPr>
          <p:cNvPr id="10" name="Title 1"/>
          <p:cNvSpPr>
            <a:spLocks noGrp="1"/>
          </p:cNvSpPr>
          <p:nvPr>
            <p:ph type="title" hasCustomPrompt="1"/>
          </p:nvPr>
        </p:nvSpPr>
        <p:spPr>
          <a:xfrm>
            <a:off x="9448800" y="261395"/>
            <a:ext cx="2438400" cy="5988135"/>
          </a:xfrm>
        </p:spPr>
        <p:txBody>
          <a:bodyPr vert="horz" wrap="square" lIns="0" tIns="0" rIns="0" bIns="0" rtlCol="0" anchor="t" anchorCtr="0">
            <a:noAutofit/>
          </a:bodyPr>
          <a:lstStyle>
            <a:lvl1pPr>
              <a:defRPr lang="en-US" sz="3733">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402952596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6_Bar_Gray70_Left">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3048000" cy="6858000"/>
          </a:xfrm>
          <a:prstGeom prst="rect">
            <a:avLst/>
          </a:prstGeom>
          <a:solidFill>
            <a:srgbClr val="565656"/>
          </a:solidFill>
        </p:spPr>
        <p:txBody>
          <a:bodyPr wrap="square" lIns="0" tIns="0" rIns="0" bIns="0" rtlCol="0" anchor="ctr">
            <a:noAutofit/>
          </a:bodyPr>
          <a:lstStyle/>
          <a:p>
            <a:pPr algn="ctr"/>
            <a:endParaRPr lang="en-US" sz="1600" dirty="0">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IBM Cloud / 28th May 2020 / © 2020 IBM Corporation</a:t>
            </a:r>
            <a:endParaRPr lang="en-US" dirty="0">
              <a:solidFill>
                <a:srgbClr val="000000"/>
              </a:solidFill>
            </a:endParaRPr>
          </a:p>
        </p:txBody>
      </p:sp>
      <p:sp>
        <p:nvSpPr>
          <p:cNvPr id="7" name="Title 1"/>
          <p:cNvSpPr>
            <a:spLocks noGrp="1"/>
          </p:cNvSpPr>
          <p:nvPr>
            <p:ph type="title" hasCustomPrompt="1"/>
          </p:nvPr>
        </p:nvSpPr>
        <p:spPr>
          <a:xfrm>
            <a:off x="304800" y="261395"/>
            <a:ext cx="2438400" cy="5988135"/>
          </a:xfrm>
        </p:spPr>
        <p:txBody>
          <a:bodyPr vert="horz" wrap="square" lIns="0" tIns="0" rIns="0" bIns="0" rtlCol="0" anchor="t" anchorCtr="0">
            <a:noAutofit/>
          </a:bodyPr>
          <a:lstStyle>
            <a:lvl1pPr>
              <a:defRPr lang="en-US" sz="3733">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285894958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6_Bar Gray70_3/4Photo_R">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3048000" cy="6858000"/>
          </a:xfrm>
          <a:prstGeom prst="rect">
            <a:avLst/>
          </a:prstGeom>
          <a:solidFill>
            <a:srgbClr val="565656"/>
          </a:solidFill>
        </p:spPr>
        <p:txBody>
          <a:bodyPr wrap="square" lIns="0" tIns="0" rIns="0" bIns="0" rtlCol="0" anchor="ctr">
            <a:noAutofit/>
          </a:bodyPr>
          <a:lstStyle/>
          <a:p>
            <a:pPr algn="ctr"/>
            <a:endParaRPr lang="en-US" sz="1600" dirty="0">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a:xfrm>
            <a:off x="0" y="6675120"/>
            <a:ext cx="8534400" cy="182880"/>
          </a:xfrm>
        </p:spPr>
        <p:txBody>
          <a:bodyPr/>
          <a:lstStyle/>
          <a:p>
            <a:r>
              <a:rPr lang="en-US">
                <a:solidFill>
                  <a:srgbClr val="000000"/>
                </a:solidFill>
              </a:rPr>
              <a:t>IBM Cloud / 28th May 2020 / © 2020 IBM Corporation</a:t>
            </a:r>
            <a:endParaRPr lang="en-US" dirty="0">
              <a:solidFill>
                <a:srgbClr val="000000"/>
              </a:solidFill>
            </a:endParaRPr>
          </a:p>
        </p:txBody>
      </p:sp>
      <p:sp>
        <p:nvSpPr>
          <p:cNvPr id="8" name="Picture Placeholder 5"/>
          <p:cNvSpPr>
            <a:spLocks noGrp="1"/>
          </p:cNvSpPr>
          <p:nvPr>
            <p:ph type="pic" sz="quarter" idx="13"/>
          </p:nvPr>
        </p:nvSpPr>
        <p:spPr>
          <a:xfrm>
            <a:off x="3048000" y="0"/>
            <a:ext cx="9144000" cy="6858000"/>
          </a:xfrm>
          <a:solidFill>
            <a:schemeClr val="tx1"/>
          </a:solidFill>
        </p:spPr>
        <p:txBody>
          <a:bodyPr/>
          <a:lstStyle>
            <a:lvl1pPr>
              <a:defRPr sz="2133">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304800" y="261395"/>
            <a:ext cx="2438400" cy="5988135"/>
          </a:xfrm>
        </p:spPr>
        <p:txBody>
          <a:bodyPr vert="horz" wrap="square" lIns="0" tIns="0" rIns="0" bIns="0" rtlCol="0" anchor="t" anchorCtr="0">
            <a:noAutofit/>
          </a:bodyPr>
          <a:lstStyle>
            <a:lvl1pPr>
              <a:defRPr lang="en-US" sz="3733">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97261322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6_Bar Gray70_Right">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9144000" y="0"/>
            <a:ext cx="3048000" cy="6858000"/>
          </a:xfrm>
          <a:prstGeom prst="rect">
            <a:avLst/>
          </a:prstGeom>
          <a:solidFill>
            <a:srgbClr val="565656"/>
          </a:solidFill>
        </p:spPr>
        <p:txBody>
          <a:bodyPr wrap="square" lIns="0" tIns="0" rIns="0" bIns="0" rtlCol="0" anchor="ctr">
            <a:noAutofit/>
          </a:bodyPr>
          <a:lstStyle/>
          <a:p>
            <a:pPr algn="ctr"/>
            <a:endParaRPr lang="en-US" sz="1600" dirty="0">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IBM Cloud / 28th May 2020 / © 2020 IBM Corporation</a:t>
            </a:r>
            <a:endParaRPr lang="en-US" dirty="0">
              <a:solidFill>
                <a:srgbClr val="000000"/>
              </a:solidFill>
            </a:endParaRPr>
          </a:p>
        </p:txBody>
      </p:sp>
      <p:sp>
        <p:nvSpPr>
          <p:cNvPr id="7" name="Title 1"/>
          <p:cNvSpPr>
            <a:spLocks noGrp="1"/>
          </p:cNvSpPr>
          <p:nvPr>
            <p:ph type="title" hasCustomPrompt="1"/>
          </p:nvPr>
        </p:nvSpPr>
        <p:spPr>
          <a:xfrm>
            <a:off x="9448800" y="261395"/>
            <a:ext cx="2438400" cy="5988135"/>
          </a:xfrm>
        </p:spPr>
        <p:txBody>
          <a:bodyPr vert="horz" wrap="square" lIns="0" tIns="0" rIns="0" bIns="0" rtlCol="0" anchor="t" anchorCtr="0">
            <a:noAutofit/>
          </a:bodyPr>
          <a:lstStyle>
            <a:lvl1pPr>
              <a:defRPr lang="en-US" sz="3733">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140177967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6_Bar Gray70_3/4Photo_L">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9144000" y="0"/>
            <a:ext cx="3048000" cy="6858000"/>
          </a:xfrm>
          <a:prstGeom prst="rect">
            <a:avLst/>
          </a:prstGeom>
          <a:solidFill>
            <a:srgbClr val="565656"/>
          </a:solidFill>
        </p:spPr>
        <p:txBody>
          <a:bodyPr wrap="square" lIns="0" tIns="0" rIns="0" bIns="0" rtlCol="0" anchor="ctr">
            <a:noAutofit/>
          </a:bodyPr>
          <a:lstStyle/>
          <a:p>
            <a:pPr algn="ctr"/>
            <a:endParaRPr lang="en-US" sz="1600" dirty="0">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IBM Cloud / 28th May 2020 / © 2020 IBM Corporation</a:t>
            </a:r>
            <a:endParaRPr lang="en-US" dirty="0">
              <a:solidFill>
                <a:srgbClr val="000000"/>
              </a:solidFill>
            </a:endParaRPr>
          </a:p>
        </p:txBody>
      </p:sp>
      <p:sp>
        <p:nvSpPr>
          <p:cNvPr id="8" name="Picture Placeholder 5"/>
          <p:cNvSpPr>
            <a:spLocks noGrp="1"/>
          </p:cNvSpPr>
          <p:nvPr>
            <p:ph type="pic" sz="quarter" idx="13"/>
          </p:nvPr>
        </p:nvSpPr>
        <p:spPr>
          <a:xfrm>
            <a:off x="0" y="0"/>
            <a:ext cx="9144000" cy="6858000"/>
          </a:xfrm>
          <a:solidFill>
            <a:schemeClr val="tx1"/>
          </a:solidFill>
        </p:spPr>
        <p:txBody>
          <a:bodyPr/>
          <a:lstStyle>
            <a:lvl1pPr>
              <a:defRPr sz="2133">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9448800" y="261395"/>
            <a:ext cx="2438400" cy="5988135"/>
          </a:xfrm>
        </p:spPr>
        <p:txBody>
          <a:bodyPr vert="horz" wrap="square" lIns="0" tIns="0" rIns="0" bIns="0" rtlCol="0" anchor="t" anchorCtr="0">
            <a:noAutofit/>
          </a:bodyPr>
          <a:lstStyle>
            <a:lvl1pPr>
              <a:defRPr lang="en-US" sz="3733">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424372321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6_Half Copy + 3 Box">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9144000" y="6858000"/>
            <a:ext cx="2743200" cy="182880"/>
          </a:xfrm>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28th May 2020 / © 2020 IBM Corporation</a:t>
            </a:r>
            <a:endParaRPr lang="en-US" dirty="0">
              <a:solidFill>
                <a:srgbClr val="000000"/>
              </a:solidFill>
            </a:endParaRPr>
          </a:p>
        </p:txBody>
      </p:sp>
      <p:sp>
        <p:nvSpPr>
          <p:cNvPr id="12" name="Text Placeholder 11"/>
          <p:cNvSpPr>
            <a:spLocks noGrp="1"/>
          </p:cNvSpPr>
          <p:nvPr>
            <p:ph type="body" sz="quarter" idx="13" hasCustomPrompt="1"/>
          </p:nvPr>
        </p:nvSpPr>
        <p:spPr>
          <a:xfrm>
            <a:off x="304800" y="194735"/>
            <a:ext cx="5486400" cy="656591"/>
          </a:xfrm>
        </p:spPr>
        <p:txBody>
          <a:bodyPr>
            <a:spAutoFit/>
          </a:bodyPr>
          <a:lstStyle>
            <a:lvl1pPr>
              <a:defRPr sz="4267">
                <a:solidFill>
                  <a:schemeClr val="tx1"/>
                </a:solidFill>
              </a:defRPr>
            </a:lvl1pPr>
          </a:lstStyle>
          <a:p>
            <a:pPr lvl="0"/>
            <a:r>
              <a:rPr lang="en-US" dirty="0"/>
              <a:t>32pt title</a:t>
            </a:r>
          </a:p>
        </p:txBody>
      </p:sp>
      <p:sp>
        <p:nvSpPr>
          <p:cNvPr id="7" name="Text Placeholder 6"/>
          <p:cNvSpPr>
            <a:spLocks noGrp="1"/>
          </p:cNvSpPr>
          <p:nvPr>
            <p:ph type="body" sz="quarter" idx="14"/>
          </p:nvPr>
        </p:nvSpPr>
        <p:spPr>
          <a:xfrm>
            <a:off x="304800" y="709507"/>
            <a:ext cx="5486400" cy="2410916"/>
          </a:xfrm>
        </p:spPr>
        <p:txBody>
          <a:bodyPr vert="horz" lIns="0" tIns="365760" rIns="0" bIns="0" rtlCol="0">
            <a:noAutofit/>
          </a:bodyPr>
          <a:lstStyle>
            <a:lvl1pPr>
              <a:defRPr lang="en-US" sz="3200" dirty="0" smtClean="0"/>
            </a:lvl1pPr>
            <a:lvl2pPr>
              <a:defRPr lang="en-US" sz="3200" dirty="0" smtClean="0"/>
            </a:lvl2pPr>
            <a:lvl3pPr>
              <a:defRPr lang="en-US" sz="2933" dirty="0" smtClean="0"/>
            </a:lvl3pPr>
            <a:lvl4pPr>
              <a:defRPr lang="en-US" sz="2933" dirty="0" smtClean="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Content Placeholder 13"/>
          <p:cNvSpPr>
            <a:spLocks noGrp="1"/>
          </p:cNvSpPr>
          <p:nvPr>
            <p:ph sz="quarter" idx="17"/>
          </p:nvPr>
        </p:nvSpPr>
        <p:spPr>
          <a:xfrm>
            <a:off x="6096001" y="3429000"/>
            <a:ext cx="6096000" cy="3429000"/>
          </a:xfrm>
          <a:solidFill>
            <a:schemeClr val="accent2"/>
          </a:solidFill>
        </p:spPr>
        <p:txBody>
          <a:bodyPr vert="horz" lIns="228600" tIns="192024" rIns="228600" bIns="228600" rtlCol="0">
            <a:noAutofit/>
          </a:bodyPr>
          <a:lstStyle>
            <a:lvl1pPr>
              <a:defRPr lang="en-US" sz="1867" smtClean="0">
                <a:solidFill>
                  <a:schemeClr val="bg2"/>
                </a:solidFill>
              </a:defRPr>
            </a:lvl1pPr>
          </a:lstStyle>
          <a:p>
            <a:pPr lvl="0"/>
            <a:r>
              <a:rPr lang="en-US"/>
              <a:t>Click to edit Master text styles</a:t>
            </a:r>
          </a:p>
        </p:txBody>
      </p:sp>
      <p:sp>
        <p:nvSpPr>
          <p:cNvPr id="11" name="Content Placeholder 7"/>
          <p:cNvSpPr>
            <a:spLocks noGrp="1"/>
          </p:cNvSpPr>
          <p:nvPr>
            <p:ph sz="quarter" idx="15"/>
          </p:nvPr>
        </p:nvSpPr>
        <p:spPr>
          <a:xfrm>
            <a:off x="9144000" y="0"/>
            <a:ext cx="3048000" cy="3429000"/>
          </a:xfrm>
          <a:solidFill>
            <a:schemeClr val="bg1"/>
          </a:solidFill>
        </p:spPr>
        <p:txBody>
          <a:bodyPr vert="horz" lIns="228600" tIns="192024" rIns="228600" bIns="228600" rtlCol="0">
            <a:noAutofit/>
          </a:bodyPr>
          <a:lstStyle>
            <a:lvl1pPr>
              <a:defRPr lang="en-US" sz="1867" smtClean="0">
                <a:solidFill>
                  <a:schemeClr val="bg2"/>
                </a:solidFill>
              </a:defRPr>
            </a:lvl1pPr>
          </a:lstStyle>
          <a:p>
            <a:pPr lvl="0"/>
            <a:r>
              <a:rPr lang="en-US"/>
              <a:t>Click to edit Master text styles</a:t>
            </a:r>
          </a:p>
        </p:txBody>
      </p:sp>
      <p:sp>
        <p:nvSpPr>
          <p:cNvPr id="13" name="Content Placeholder 9"/>
          <p:cNvSpPr>
            <a:spLocks noGrp="1"/>
          </p:cNvSpPr>
          <p:nvPr>
            <p:ph sz="quarter" idx="16"/>
          </p:nvPr>
        </p:nvSpPr>
        <p:spPr>
          <a:xfrm>
            <a:off x="6096000" y="0"/>
            <a:ext cx="3048000" cy="3429000"/>
          </a:xfrm>
          <a:solidFill>
            <a:schemeClr val="accent3"/>
          </a:solidFill>
        </p:spPr>
        <p:txBody>
          <a:bodyPr vert="horz" lIns="228600" tIns="192024" rIns="228600" bIns="228600" rtlCol="0">
            <a:noAutofit/>
          </a:bodyPr>
          <a:lstStyle>
            <a:lvl1pPr>
              <a:defRPr lang="en-US" sz="1867" dirty="0" smtClean="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9190984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6_Half Copy + 3 Box_Left">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9144000" y="6858000"/>
            <a:ext cx="2743200" cy="182880"/>
          </a:xfrm>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28th May 2020 / © 2020 IBM Corporation</a:t>
            </a:r>
            <a:endParaRPr lang="en-US" dirty="0">
              <a:solidFill>
                <a:srgbClr val="000000"/>
              </a:solidFill>
            </a:endParaRPr>
          </a:p>
        </p:txBody>
      </p:sp>
      <p:sp>
        <p:nvSpPr>
          <p:cNvPr id="12" name="Text Placeholder 11"/>
          <p:cNvSpPr>
            <a:spLocks noGrp="1"/>
          </p:cNvSpPr>
          <p:nvPr>
            <p:ph type="body" sz="quarter" idx="13" hasCustomPrompt="1"/>
          </p:nvPr>
        </p:nvSpPr>
        <p:spPr>
          <a:xfrm>
            <a:off x="6400800" y="194735"/>
            <a:ext cx="5486400" cy="656591"/>
          </a:xfrm>
        </p:spPr>
        <p:txBody>
          <a:bodyPr>
            <a:spAutoFit/>
          </a:bodyPr>
          <a:lstStyle>
            <a:lvl1pPr>
              <a:defRPr sz="4267" baseline="0">
                <a:solidFill>
                  <a:schemeClr val="tx1"/>
                </a:solidFill>
              </a:defRPr>
            </a:lvl1pPr>
          </a:lstStyle>
          <a:p>
            <a:pPr lvl="0"/>
            <a:r>
              <a:rPr lang="en-US" dirty="0"/>
              <a:t>32pt title</a:t>
            </a:r>
          </a:p>
        </p:txBody>
      </p:sp>
      <p:sp>
        <p:nvSpPr>
          <p:cNvPr id="7" name="Text Placeholder 6"/>
          <p:cNvSpPr>
            <a:spLocks noGrp="1"/>
          </p:cNvSpPr>
          <p:nvPr>
            <p:ph type="body" sz="quarter" idx="14"/>
          </p:nvPr>
        </p:nvSpPr>
        <p:spPr>
          <a:xfrm>
            <a:off x="6400800" y="709507"/>
            <a:ext cx="5486400" cy="2410916"/>
          </a:xfrm>
        </p:spPr>
        <p:txBody>
          <a:bodyPr vert="horz" lIns="0" tIns="365760" rIns="0" bIns="0" rtlCol="0">
            <a:noAutofit/>
          </a:bodyPr>
          <a:lstStyle>
            <a:lvl1pPr>
              <a:defRPr lang="en-US" sz="3200" dirty="0" smtClean="0"/>
            </a:lvl1pPr>
            <a:lvl2pPr>
              <a:defRPr lang="en-US" sz="3200" dirty="0" smtClean="0"/>
            </a:lvl2pPr>
            <a:lvl3pPr>
              <a:defRPr lang="en-US" sz="2933" dirty="0" smtClean="0"/>
            </a:lvl3pPr>
            <a:lvl4pPr>
              <a:defRPr lang="en-US" sz="2933" dirty="0" smtClean="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Content Placeholder 13"/>
          <p:cNvSpPr>
            <a:spLocks noGrp="1"/>
          </p:cNvSpPr>
          <p:nvPr>
            <p:ph sz="quarter" idx="17"/>
          </p:nvPr>
        </p:nvSpPr>
        <p:spPr>
          <a:xfrm>
            <a:off x="0" y="3429000"/>
            <a:ext cx="6096000" cy="3429000"/>
          </a:xfrm>
          <a:solidFill>
            <a:schemeClr val="accent2"/>
          </a:solidFill>
        </p:spPr>
        <p:txBody>
          <a:bodyPr vert="horz" lIns="228600" tIns="192024" rIns="228600" bIns="228600" rtlCol="0">
            <a:noAutofit/>
          </a:bodyPr>
          <a:lstStyle>
            <a:lvl1pPr>
              <a:defRPr lang="en-US" sz="1867" smtClean="0">
                <a:solidFill>
                  <a:schemeClr val="bg2"/>
                </a:solidFill>
              </a:defRPr>
            </a:lvl1pPr>
          </a:lstStyle>
          <a:p>
            <a:pPr lvl="0"/>
            <a:r>
              <a:rPr lang="en-US"/>
              <a:t>Click to edit Master text styles</a:t>
            </a:r>
          </a:p>
        </p:txBody>
      </p:sp>
      <p:sp>
        <p:nvSpPr>
          <p:cNvPr id="11" name="Content Placeholder 7"/>
          <p:cNvSpPr>
            <a:spLocks noGrp="1"/>
          </p:cNvSpPr>
          <p:nvPr>
            <p:ph sz="quarter" idx="15"/>
          </p:nvPr>
        </p:nvSpPr>
        <p:spPr>
          <a:xfrm>
            <a:off x="3047999" y="0"/>
            <a:ext cx="3048000" cy="3429000"/>
          </a:xfrm>
          <a:solidFill>
            <a:schemeClr val="bg1"/>
          </a:solidFill>
        </p:spPr>
        <p:txBody>
          <a:bodyPr vert="horz" lIns="228600" tIns="192024" rIns="228600" bIns="228600" rtlCol="0">
            <a:noAutofit/>
          </a:bodyPr>
          <a:lstStyle>
            <a:lvl1pPr>
              <a:defRPr lang="en-US" sz="1867" smtClean="0">
                <a:solidFill>
                  <a:schemeClr val="bg2"/>
                </a:solidFill>
              </a:defRPr>
            </a:lvl1pPr>
          </a:lstStyle>
          <a:p>
            <a:pPr lvl="0"/>
            <a:r>
              <a:rPr lang="en-US"/>
              <a:t>Click to edit Master text styles</a:t>
            </a:r>
          </a:p>
        </p:txBody>
      </p:sp>
      <p:sp>
        <p:nvSpPr>
          <p:cNvPr id="13" name="Content Placeholder 9"/>
          <p:cNvSpPr>
            <a:spLocks noGrp="1"/>
          </p:cNvSpPr>
          <p:nvPr>
            <p:ph sz="quarter" idx="16"/>
          </p:nvPr>
        </p:nvSpPr>
        <p:spPr>
          <a:xfrm>
            <a:off x="-1" y="0"/>
            <a:ext cx="3048000" cy="3429000"/>
          </a:xfrm>
          <a:solidFill>
            <a:schemeClr val="accent3"/>
          </a:solidFill>
        </p:spPr>
        <p:txBody>
          <a:bodyPr vert="horz" lIns="228600" tIns="192024" rIns="228600" bIns="228600" rtlCol="0">
            <a:noAutofit/>
          </a:bodyPr>
          <a:lstStyle>
            <a:lvl1pPr>
              <a:defRPr lang="en-US" sz="1867" dirty="0" smtClean="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14906163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6_Copy Full Frame">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a:xfrm>
            <a:off x="0" y="6677891"/>
            <a:ext cx="8534400" cy="182880"/>
          </a:xfrm>
        </p:spPr>
        <p:txBody>
          <a:bodyPr/>
          <a:lstStyle>
            <a:lvl1pPr>
              <a:defRPr>
                <a:solidFill>
                  <a:schemeClr val="tx1"/>
                </a:solidFill>
              </a:defRPr>
            </a:lvl1pPr>
          </a:lstStyle>
          <a:p>
            <a:r>
              <a:rPr lang="en-US">
                <a:solidFill>
                  <a:srgbClr val="000000"/>
                </a:solidFill>
              </a:rPr>
              <a:t>IBM Cloud / 28th May 2020 / © 2020 IBM Corporation</a:t>
            </a:r>
            <a:endParaRPr lang="en-US" dirty="0">
              <a:solidFill>
                <a:srgbClr val="000000"/>
              </a:solidFill>
            </a:endParaRPr>
          </a:p>
        </p:txBody>
      </p:sp>
      <p:sp>
        <p:nvSpPr>
          <p:cNvPr id="9" name="Title 1"/>
          <p:cNvSpPr>
            <a:spLocks noGrp="1"/>
          </p:cNvSpPr>
          <p:nvPr>
            <p:ph type="title" hasCustomPrompt="1"/>
          </p:nvPr>
        </p:nvSpPr>
        <p:spPr>
          <a:xfrm>
            <a:off x="304800" y="256033"/>
            <a:ext cx="9144000" cy="590931"/>
          </a:xfrm>
        </p:spPr>
        <p:txBody>
          <a:bodyPr wrap="square">
            <a:spAutoFit/>
          </a:bodyPr>
          <a:lstStyle>
            <a:lvl1pPr>
              <a:defRPr sz="4267" baseline="0">
                <a:solidFill>
                  <a:schemeClr val="tx1"/>
                </a:solidFill>
              </a:defRPr>
            </a:lvl1pPr>
          </a:lstStyle>
          <a:p>
            <a:pPr lvl="0"/>
            <a:r>
              <a:rPr lang="en-US" dirty="0"/>
              <a:t>32pt title</a:t>
            </a:r>
          </a:p>
        </p:txBody>
      </p:sp>
      <p:sp>
        <p:nvSpPr>
          <p:cNvPr id="10" name="Text Placeholder 6"/>
          <p:cNvSpPr>
            <a:spLocks noGrp="1"/>
          </p:cNvSpPr>
          <p:nvPr>
            <p:ph type="body" sz="quarter" idx="16"/>
          </p:nvPr>
        </p:nvSpPr>
        <p:spPr>
          <a:xfrm>
            <a:off x="304800" y="707138"/>
            <a:ext cx="9144000" cy="2975045"/>
          </a:xfrm>
        </p:spPr>
        <p:txBody>
          <a:bodyPr vert="horz" lIns="0" tIns="365760" rIns="0" bIns="0" rtlCol="0">
            <a:spAutoFit/>
          </a:bodyPr>
          <a:lstStyle>
            <a:lvl1pPr>
              <a:defRPr lang="en-US" sz="3200" dirty="0" smtClean="0"/>
            </a:lvl1pPr>
            <a:lvl2pPr>
              <a:defRPr lang="en-US" sz="3200" dirty="0" smtClean="0"/>
            </a:lvl2pPr>
            <a:lvl3pPr>
              <a:defRPr lang="en-US" sz="2933" dirty="0" smtClean="0"/>
            </a:lvl3pPr>
            <a:lvl4pPr>
              <a:defRPr lang="en-US" sz="2933" dirty="0" smtClean="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7860071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6_Headline Only Full Frame">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a:xfrm>
            <a:off x="0" y="6713912"/>
            <a:ext cx="8534400" cy="182880"/>
          </a:xfrm>
        </p:spPr>
        <p:txBody>
          <a:bodyPr/>
          <a:lstStyle>
            <a:lvl1pPr>
              <a:defRPr>
                <a:solidFill>
                  <a:schemeClr val="tx1"/>
                </a:solidFill>
              </a:defRPr>
            </a:lvl1pPr>
          </a:lstStyle>
          <a:p>
            <a:r>
              <a:rPr lang="en-US">
                <a:solidFill>
                  <a:srgbClr val="000000"/>
                </a:solidFill>
              </a:rPr>
              <a:t>IBM Cloud / 28th May 2020 / © 2020 IBM Corporation</a:t>
            </a:r>
            <a:endParaRPr lang="en-US" dirty="0">
              <a:solidFill>
                <a:srgbClr val="000000"/>
              </a:solidFill>
            </a:endParaRPr>
          </a:p>
        </p:txBody>
      </p:sp>
      <p:sp>
        <p:nvSpPr>
          <p:cNvPr id="9" name="Title 1"/>
          <p:cNvSpPr>
            <a:spLocks noGrp="1"/>
          </p:cNvSpPr>
          <p:nvPr>
            <p:ph type="title" hasCustomPrompt="1"/>
          </p:nvPr>
        </p:nvSpPr>
        <p:spPr>
          <a:xfrm>
            <a:off x="304800" y="256033"/>
            <a:ext cx="9144000" cy="590931"/>
          </a:xfrm>
        </p:spPr>
        <p:txBody>
          <a:bodyPr wrap="square">
            <a:spAutoFit/>
          </a:bodyPr>
          <a:lstStyle>
            <a:lvl1pPr>
              <a:defRPr sz="4267" baseline="0">
                <a:solidFill>
                  <a:schemeClr val="tx1"/>
                </a:solidFill>
              </a:defRPr>
            </a:lvl1pPr>
          </a:lstStyle>
          <a:p>
            <a:pPr lvl="0"/>
            <a:r>
              <a:rPr lang="en-US" dirty="0"/>
              <a:t>32pt title</a:t>
            </a:r>
          </a:p>
        </p:txBody>
      </p:sp>
    </p:spTree>
    <p:extLst>
      <p:ext uri="{BB962C8B-B14F-4D97-AF65-F5344CB8AC3E}">
        <p14:creationId xmlns:p14="http://schemas.microsoft.com/office/powerpoint/2010/main" val="10178939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6_Header + Text Blue70_L">
    <p:bg>
      <p:bgPr>
        <a:solidFill>
          <a:srgbClr val="EBEBEB"/>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3048000" cy="6858000"/>
          </a:xfrm>
          <a:prstGeom prst="rect">
            <a:avLst/>
          </a:prstGeom>
          <a:solidFill>
            <a:srgbClr val="054ADA"/>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4" name="Footer Placeholder 3"/>
          <p:cNvSpPr>
            <a:spLocks noGrp="1"/>
          </p:cNvSpPr>
          <p:nvPr>
            <p:ph type="ftr" sz="quarter" idx="11"/>
          </p:nvPr>
        </p:nvSpPr>
        <p:spPr/>
        <p:txBody>
          <a:bodyPr/>
          <a:lstStyle/>
          <a:p>
            <a:r>
              <a:rPr lang="de-DE">
                <a:solidFill>
                  <a:srgbClr val="000000"/>
                </a:solidFill>
              </a:rPr>
              <a:t>IBM Cloud / 28th May 2020 / © 2020 IBM Corporation</a:t>
            </a:r>
            <a:endParaRPr lang="en-US" dirty="0">
              <a:solidFill>
                <a:srgbClr val="000000"/>
              </a:solidFill>
            </a:endParaRPr>
          </a:p>
        </p:txBody>
      </p:sp>
      <p:sp>
        <p:nvSpPr>
          <p:cNvPr id="9" name="Text Placeholder 6"/>
          <p:cNvSpPr>
            <a:spLocks noGrp="1"/>
          </p:cNvSpPr>
          <p:nvPr>
            <p:ph type="body" sz="quarter" idx="14"/>
          </p:nvPr>
        </p:nvSpPr>
        <p:spPr>
          <a:xfrm>
            <a:off x="3361268" y="221547"/>
            <a:ext cx="7433733" cy="2616101"/>
          </a:xfrm>
        </p:spPr>
        <p:txBody>
          <a:bodyPr wrap="square">
            <a:spAutoFit/>
          </a:bodyPr>
          <a:lstStyle>
            <a:lvl1pPr>
              <a:defRPr sz="3200">
                <a:solidFill>
                  <a:schemeClr val="tx1"/>
                </a:solidFill>
              </a:defRPr>
            </a:lvl1pPr>
            <a:lvl2pPr marL="304784" indent="-304784">
              <a:tabLst/>
              <a:defRPr sz="3200">
                <a:solidFill>
                  <a:schemeClr val="tx1"/>
                </a:solidFill>
              </a:defRPr>
            </a:lvl2pPr>
            <a:lvl3pPr marL="609570" indent="-228589">
              <a:tabLst/>
              <a:defRPr sz="2933">
                <a:solidFill>
                  <a:schemeClr val="tx1"/>
                </a:solidFill>
              </a:defRPr>
            </a:lvl3pPr>
            <a:lvl4pPr marL="990550" indent="-304784">
              <a:tabLst/>
              <a:defRPr sz="2933">
                <a:solidFill>
                  <a:schemeClr val="tx1"/>
                </a:solidFill>
              </a:defRPr>
            </a:lvl4pPr>
            <a:lvl5pPr>
              <a:defRPr sz="3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itle 1"/>
          <p:cNvSpPr>
            <a:spLocks noGrp="1"/>
          </p:cNvSpPr>
          <p:nvPr>
            <p:ph type="title" hasCustomPrompt="1"/>
          </p:nvPr>
        </p:nvSpPr>
        <p:spPr>
          <a:xfrm>
            <a:off x="304800" y="261395"/>
            <a:ext cx="2438400" cy="5988135"/>
          </a:xfrm>
        </p:spPr>
        <p:txBody>
          <a:bodyPr vert="horz" wrap="square" lIns="0" tIns="0" rIns="0" bIns="0" rtlCol="0" anchor="t" anchorCtr="0">
            <a:noAutofit/>
          </a:bodyPr>
          <a:lstStyle>
            <a:lvl1pPr>
              <a:defRPr lang="en-US" sz="3733">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1838604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ast Start 2020 Header and Text 2">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288757" y="1633389"/>
            <a:ext cx="5608320" cy="4482592"/>
          </a:xfrm>
        </p:spPr>
        <p:txBody>
          <a:bodyPr/>
          <a:lstStyle>
            <a:lvl1pPr>
              <a:lnSpc>
                <a:spcPct val="90000"/>
              </a:lnSpc>
              <a:defRPr sz="9600" b="1" i="0">
                <a:latin typeface="+mn-lt"/>
              </a:defRPr>
            </a:lvl1pPr>
          </a:lstStyle>
          <a:p>
            <a:pPr lvl="0"/>
            <a:r>
              <a:rPr lang="en-US" dirty="0"/>
              <a:t>Click to edit Master text styles</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8" name="Image" descr="Image">
            <a:extLst>
              <a:ext uri="{FF2B5EF4-FFF2-40B4-BE49-F238E27FC236}">
                <a16:creationId xmlns:a16="http://schemas.microsoft.com/office/drawing/2014/main" id="{FF96E341-E65F-BE48-B8D5-20ECAF96365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8347481" y="0"/>
            <a:ext cx="3844520" cy="6858000"/>
          </a:xfrm>
          <a:prstGeom prst="rect">
            <a:avLst/>
          </a:prstGeom>
          <a:ln w="12700">
            <a:miter lim="400000"/>
          </a:ln>
        </p:spPr>
      </p:pic>
    </p:spTree>
    <p:extLst>
      <p:ext uri="{BB962C8B-B14F-4D97-AF65-F5344CB8AC3E}">
        <p14:creationId xmlns:p14="http://schemas.microsoft.com/office/powerpoint/2010/main" val="24651307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6_Header + Chart Title_Blue70_R">
    <p:bg>
      <p:bgPr>
        <a:solidFill>
          <a:srgbClr val="EBEBEB"/>
        </a:solidFill>
        <a:effectLst/>
      </p:bgPr>
    </p:bg>
    <p:spTree>
      <p:nvGrpSpPr>
        <p:cNvPr id="1" name=""/>
        <p:cNvGrpSpPr/>
        <p:nvPr/>
      </p:nvGrpSpPr>
      <p:grpSpPr>
        <a:xfrm>
          <a:off x="0" y="0"/>
          <a:ext cx="0" cy="0"/>
          <a:chOff x="0" y="0"/>
          <a:chExt cx="0" cy="0"/>
        </a:xfrm>
      </p:grpSpPr>
      <p:sp>
        <p:nvSpPr>
          <p:cNvPr id="11" name="Rectangle 10"/>
          <p:cNvSpPr/>
          <p:nvPr userDrawn="1"/>
        </p:nvSpPr>
        <p:spPr>
          <a:xfrm>
            <a:off x="9144000" y="0"/>
            <a:ext cx="3048000" cy="6858000"/>
          </a:xfrm>
          <a:prstGeom prst="rect">
            <a:avLst/>
          </a:prstGeom>
          <a:solidFill>
            <a:srgbClr val="054ADA"/>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4" name="Footer Placeholder 3"/>
          <p:cNvSpPr>
            <a:spLocks noGrp="1"/>
          </p:cNvSpPr>
          <p:nvPr>
            <p:ph type="ftr" sz="quarter" idx="11"/>
          </p:nvPr>
        </p:nvSpPr>
        <p:spPr/>
        <p:txBody>
          <a:bodyPr/>
          <a:lstStyle/>
          <a:p>
            <a:r>
              <a:rPr lang="de-DE">
                <a:solidFill>
                  <a:srgbClr val="000000"/>
                </a:solidFill>
              </a:rPr>
              <a:t>IBM Cloud / 28th May 2020 / © 2020 IBM Corporation</a:t>
            </a:r>
            <a:endParaRPr lang="en-US" dirty="0">
              <a:solidFill>
                <a:srgbClr val="000000"/>
              </a:solidFill>
            </a:endParaRPr>
          </a:p>
        </p:txBody>
      </p:sp>
      <p:sp>
        <p:nvSpPr>
          <p:cNvPr id="9" name="Text Placeholder 6"/>
          <p:cNvSpPr>
            <a:spLocks noGrp="1"/>
          </p:cNvSpPr>
          <p:nvPr>
            <p:ph type="body" sz="quarter" idx="14" hasCustomPrompt="1"/>
          </p:nvPr>
        </p:nvSpPr>
        <p:spPr>
          <a:xfrm>
            <a:off x="304800" y="204614"/>
            <a:ext cx="7433733" cy="574516"/>
          </a:xfrm>
        </p:spPr>
        <p:txBody>
          <a:bodyPr wrap="square">
            <a:spAutoFit/>
          </a:bodyPr>
          <a:lstStyle>
            <a:lvl1pPr>
              <a:defRPr sz="3733" baseline="0">
                <a:solidFill>
                  <a:schemeClr val="tx1"/>
                </a:solidFill>
              </a:defRPr>
            </a:lvl1pPr>
            <a:lvl2pPr marL="304784" indent="-304784">
              <a:tabLst/>
              <a:defRPr sz="3200">
                <a:solidFill>
                  <a:schemeClr val="tx1"/>
                </a:solidFill>
              </a:defRPr>
            </a:lvl2pPr>
            <a:lvl3pPr marL="609570" indent="-228589">
              <a:tabLst/>
              <a:defRPr sz="3200">
                <a:solidFill>
                  <a:schemeClr val="tx1"/>
                </a:solidFill>
              </a:defRPr>
            </a:lvl3pPr>
            <a:lvl4pPr marL="990550" indent="-304784">
              <a:tabLst/>
              <a:defRPr sz="3200">
                <a:solidFill>
                  <a:schemeClr val="tx1"/>
                </a:solidFill>
              </a:defRPr>
            </a:lvl4pPr>
            <a:lvl5pPr>
              <a:defRPr sz="3200">
                <a:solidFill>
                  <a:schemeClr val="tx1"/>
                </a:solidFill>
              </a:defRPr>
            </a:lvl5pPr>
          </a:lstStyle>
          <a:p>
            <a:pPr lvl="0"/>
            <a:r>
              <a:rPr lang="en-US" dirty="0"/>
              <a:t>Chart title 28pt</a:t>
            </a:r>
          </a:p>
        </p:txBody>
      </p:sp>
      <p:sp>
        <p:nvSpPr>
          <p:cNvPr id="7" name="Title 1"/>
          <p:cNvSpPr>
            <a:spLocks noGrp="1"/>
          </p:cNvSpPr>
          <p:nvPr>
            <p:ph type="title" hasCustomPrompt="1"/>
          </p:nvPr>
        </p:nvSpPr>
        <p:spPr>
          <a:xfrm>
            <a:off x="9448800" y="261395"/>
            <a:ext cx="2438400" cy="5988135"/>
          </a:xfrm>
        </p:spPr>
        <p:txBody>
          <a:bodyPr vert="horz" wrap="square" lIns="0" tIns="0" rIns="0" bIns="0" rtlCol="0" anchor="t" anchorCtr="0">
            <a:noAutofit/>
          </a:bodyPr>
          <a:lstStyle>
            <a:lvl1pPr>
              <a:defRPr lang="en-US" sz="3733">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39371132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6_Header + Chart Title_Blue70_L">
    <p:bg>
      <p:bgPr>
        <a:solidFill>
          <a:srgbClr val="EBEBEB"/>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3048000" cy="6858000"/>
          </a:xfrm>
          <a:prstGeom prst="rect">
            <a:avLst/>
          </a:prstGeom>
          <a:solidFill>
            <a:srgbClr val="054ADA"/>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4" name="Footer Placeholder 3"/>
          <p:cNvSpPr>
            <a:spLocks noGrp="1"/>
          </p:cNvSpPr>
          <p:nvPr>
            <p:ph type="ftr" sz="quarter" idx="11"/>
          </p:nvPr>
        </p:nvSpPr>
        <p:spPr/>
        <p:txBody>
          <a:bodyPr/>
          <a:lstStyle/>
          <a:p>
            <a:r>
              <a:rPr lang="de-DE">
                <a:solidFill>
                  <a:srgbClr val="000000"/>
                </a:solidFill>
              </a:rPr>
              <a:t>IBM Cloud / 28th May 2020 / © 2020 IBM Corporation</a:t>
            </a:r>
            <a:endParaRPr lang="en-US" dirty="0">
              <a:solidFill>
                <a:srgbClr val="000000"/>
              </a:solidFill>
            </a:endParaRPr>
          </a:p>
        </p:txBody>
      </p:sp>
      <p:sp>
        <p:nvSpPr>
          <p:cNvPr id="9" name="Text Placeholder 6"/>
          <p:cNvSpPr>
            <a:spLocks noGrp="1"/>
          </p:cNvSpPr>
          <p:nvPr>
            <p:ph type="body" sz="quarter" idx="14" hasCustomPrompt="1"/>
          </p:nvPr>
        </p:nvSpPr>
        <p:spPr>
          <a:xfrm>
            <a:off x="3352800" y="204614"/>
            <a:ext cx="7433733" cy="574516"/>
          </a:xfrm>
        </p:spPr>
        <p:txBody>
          <a:bodyPr wrap="square">
            <a:spAutoFit/>
          </a:bodyPr>
          <a:lstStyle>
            <a:lvl1pPr>
              <a:defRPr sz="3733" baseline="0">
                <a:solidFill>
                  <a:schemeClr val="tx1"/>
                </a:solidFill>
              </a:defRPr>
            </a:lvl1pPr>
            <a:lvl2pPr marL="304784" indent="-304784">
              <a:tabLst/>
              <a:defRPr sz="3200">
                <a:solidFill>
                  <a:schemeClr val="tx1"/>
                </a:solidFill>
              </a:defRPr>
            </a:lvl2pPr>
            <a:lvl3pPr marL="609570" indent="-228589">
              <a:tabLst/>
              <a:defRPr sz="3200">
                <a:solidFill>
                  <a:schemeClr val="tx1"/>
                </a:solidFill>
              </a:defRPr>
            </a:lvl3pPr>
            <a:lvl4pPr marL="990550" indent="-304784">
              <a:tabLst/>
              <a:defRPr sz="3200">
                <a:solidFill>
                  <a:schemeClr val="tx1"/>
                </a:solidFill>
              </a:defRPr>
            </a:lvl4pPr>
            <a:lvl5pPr>
              <a:defRPr sz="3200">
                <a:solidFill>
                  <a:schemeClr val="tx1"/>
                </a:solidFill>
              </a:defRPr>
            </a:lvl5pPr>
          </a:lstStyle>
          <a:p>
            <a:pPr lvl="0"/>
            <a:r>
              <a:rPr lang="en-US" dirty="0"/>
              <a:t>Chart title 28pt</a:t>
            </a:r>
          </a:p>
        </p:txBody>
      </p:sp>
      <p:sp>
        <p:nvSpPr>
          <p:cNvPr id="7" name="Title 1"/>
          <p:cNvSpPr>
            <a:spLocks noGrp="1"/>
          </p:cNvSpPr>
          <p:nvPr>
            <p:ph type="title" hasCustomPrompt="1"/>
          </p:nvPr>
        </p:nvSpPr>
        <p:spPr>
          <a:xfrm>
            <a:off x="304800" y="261395"/>
            <a:ext cx="2438400" cy="5988135"/>
          </a:xfrm>
        </p:spPr>
        <p:txBody>
          <a:bodyPr vert="horz" wrap="square" lIns="0" tIns="0" rIns="0" bIns="0" rtlCol="0" anchor="t" anchorCtr="0">
            <a:noAutofit/>
          </a:bodyPr>
          <a:lstStyle>
            <a:lvl1pPr>
              <a:defRPr lang="en-US" sz="3733">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154615615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6_Header + Text Gray70">
    <p:bg>
      <p:bgPr>
        <a:solidFill>
          <a:srgbClr val="EBEBEB"/>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3048000" cy="6858000"/>
          </a:xfrm>
          <a:prstGeom prst="rect">
            <a:avLst/>
          </a:prstGeom>
          <a:solidFill>
            <a:srgbClr val="565656"/>
          </a:solidFill>
        </p:spPr>
        <p:txBody>
          <a:bodyPr wrap="square" lIns="0" tIns="0" rIns="0" bIns="0" rtlCol="0" anchor="ctr">
            <a:noAutofit/>
          </a:bodyPr>
          <a:lstStyle/>
          <a:p>
            <a:pPr algn="ctr"/>
            <a:endParaRPr lang="en-US" sz="1600" dirty="0">
              <a:solidFill>
                <a:srgbClr val="000000"/>
              </a:solidFill>
              <a:latin typeface="Arial"/>
              <a:cs typeface="Arial"/>
            </a:endParaRPr>
          </a:p>
        </p:txBody>
      </p:sp>
      <p:sp>
        <p:nvSpPr>
          <p:cNvPr id="4" name="Footer Placeholder 3"/>
          <p:cNvSpPr>
            <a:spLocks noGrp="1"/>
          </p:cNvSpPr>
          <p:nvPr>
            <p:ph type="ftr" sz="quarter" idx="11"/>
          </p:nvPr>
        </p:nvSpPr>
        <p:spPr/>
        <p:txBody>
          <a:bodyPr/>
          <a:lstStyle/>
          <a:p>
            <a:r>
              <a:rPr lang="de-DE">
                <a:solidFill>
                  <a:srgbClr val="000000"/>
                </a:solidFill>
              </a:rPr>
              <a:t>IBM Cloud / 28th May 2020 / © 2020 IBM Corporation</a:t>
            </a:r>
            <a:endParaRPr lang="en-US" dirty="0">
              <a:solidFill>
                <a:srgbClr val="000000"/>
              </a:solidFill>
            </a:endParaRPr>
          </a:p>
        </p:txBody>
      </p:sp>
      <p:sp>
        <p:nvSpPr>
          <p:cNvPr id="9" name="Text Placeholder 6"/>
          <p:cNvSpPr>
            <a:spLocks noGrp="1"/>
          </p:cNvSpPr>
          <p:nvPr>
            <p:ph type="body" sz="quarter" idx="14"/>
          </p:nvPr>
        </p:nvSpPr>
        <p:spPr>
          <a:xfrm>
            <a:off x="3361268" y="224368"/>
            <a:ext cx="7433733" cy="2616101"/>
          </a:xfrm>
        </p:spPr>
        <p:txBody>
          <a:bodyPr wrap="square">
            <a:spAutoFit/>
          </a:bodyPr>
          <a:lstStyle>
            <a:lvl1pPr>
              <a:defRPr sz="3200">
                <a:solidFill>
                  <a:schemeClr val="tx1"/>
                </a:solidFill>
              </a:defRPr>
            </a:lvl1pPr>
            <a:lvl2pPr marL="304784" indent="-304784">
              <a:tabLst/>
              <a:defRPr sz="3200">
                <a:solidFill>
                  <a:schemeClr val="tx1"/>
                </a:solidFill>
              </a:defRPr>
            </a:lvl2pPr>
            <a:lvl3pPr marL="609570" indent="-228589">
              <a:tabLst/>
              <a:defRPr sz="2933">
                <a:solidFill>
                  <a:schemeClr val="tx1"/>
                </a:solidFill>
              </a:defRPr>
            </a:lvl3pPr>
            <a:lvl4pPr marL="990550" indent="-304784">
              <a:tabLst/>
              <a:defRPr sz="2933">
                <a:solidFill>
                  <a:schemeClr val="tx1"/>
                </a:solidFill>
              </a:defRPr>
            </a:lvl4pPr>
            <a:lvl5pPr>
              <a:defRPr sz="3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itle 1"/>
          <p:cNvSpPr>
            <a:spLocks noGrp="1"/>
          </p:cNvSpPr>
          <p:nvPr>
            <p:ph type="title" hasCustomPrompt="1"/>
          </p:nvPr>
        </p:nvSpPr>
        <p:spPr>
          <a:xfrm>
            <a:off x="304800" y="261395"/>
            <a:ext cx="2438400" cy="5988135"/>
          </a:xfrm>
        </p:spPr>
        <p:txBody>
          <a:bodyPr vert="horz" wrap="square" lIns="0" tIns="0" rIns="0" bIns="0" rtlCol="0" anchor="t" anchorCtr="0">
            <a:noAutofit/>
          </a:bodyPr>
          <a:lstStyle>
            <a:lvl1pPr>
              <a:defRPr lang="en-US" sz="3733">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178262459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6_Header + Chart Title_CoolGray60_L">
    <p:bg>
      <p:bgPr>
        <a:solidFill>
          <a:srgbClr val="EBEBEB"/>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3048000" cy="6858000"/>
          </a:xfrm>
          <a:prstGeom prst="rect">
            <a:avLst/>
          </a:prstGeom>
          <a:solidFill>
            <a:srgbClr val="565656"/>
          </a:solidFill>
        </p:spPr>
        <p:txBody>
          <a:bodyPr wrap="square" lIns="0" tIns="0" rIns="0" bIns="0" rtlCol="0" anchor="ctr">
            <a:noAutofit/>
          </a:bodyPr>
          <a:lstStyle/>
          <a:p>
            <a:pPr algn="ctr"/>
            <a:endParaRPr lang="en-US" sz="1600" dirty="0">
              <a:solidFill>
                <a:srgbClr val="000000"/>
              </a:solidFill>
              <a:latin typeface="Arial"/>
              <a:cs typeface="Arial"/>
            </a:endParaRPr>
          </a:p>
        </p:txBody>
      </p:sp>
      <p:sp>
        <p:nvSpPr>
          <p:cNvPr id="4" name="Footer Placeholder 3"/>
          <p:cNvSpPr>
            <a:spLocks noGrp="1"/>
          </p:cNvSpPr>
          <p:nvPr>
            <p:ph type="ftr" sz="quarter" idx="11"/>
          </p:nvPr>
        </p:nvSpPr>
        <p:spPr/>
        <p:txBody>
          <a:bodyPr/>
          <a:lstStyle/>
          <a:p>
            <a:r>
              <a:rPr lang="de-DE">
                <a:solidFill>
                  <a:srgbClr val="000000"/>
                </a:solidFill>
              </a:rPr>
              <a:t>IBM Cloud / 28th May 2020 / © 2020 IBM Corporation</a:t>
            </a:r>
            <a:endParaRPr lang="en-US" dirty="0">
              <a:solidFill>
                <a:srgbClr val="000000"/>
              </a:solidFill>
            </a:endParaRPr>
          </a:p>
        </p:txBody>
      </p:sp>
      <p:sp>
        <p:nvSpPr>
          <p:cNvPr id="9" name="Text Placeholder 6"/>
          <p:cNvSpPr>
            <a:spLocks noGrp="1"/>
          </p:cNvSpPr>
          <p:nvPr>
            <p:ph type="body" sz="quarter" idx="14" hasCustomPrompt="1"/>
          </p:nvPr>
        </p:nvSpPr>
        <p:spPr>
          <a:xfrm>
            <a:off x="3361268" y="207435"/>
            <a:ext cx="7433733" cy="574516"/>
          </a:xfrm>
        </p:spPr>
        <p:txBody>
          <a:bodyPr wrap="square">
            <a:spAutoFit/>
          </a:bodyPr>
          <a:lstStyle>
            <a:lvl1pPr>
              <a:defRPr sz="3733">
                <a:solidFill>
                  <a:schemeClr val="tx1"/>
                </a:solidFill>
              </a:defRPr>
            </a:lvl1pPr>
            <a:lvl2pPr marL="304784" indent="-304784">
              <a:tabLst/>
              <a:defRPr sz="3200">
                <a:solidFill>
                  <a:schemeClr val="tx1"/>
                </a:solidFill>
              </a:defRPr>
            </a:lvl2pPr>
            <a:lvl3pPr marL="609570" indent="-228589">
              <a:tabLst/>
              <a:defRPr sz="3200">
                <a:solidFill>
                  <a:schemeClr val="tx1"/>
                </a:solidFill>
              </a:defRPr>
            </a:lvl3pPr>
            <a:lvl4pPr marL="990550" indent="-304784">
              <a:tabLst/>
              <a:defRPr sz="3200">
                <a:solidFill>
                  <a:schemeClr val="tx1"/>
                </a:solidFill>
              </a:defRPr>
            </a:lvl4pPr>
            <a:lvl5pPr>
              <a:defRPr sz="3200">
                <a:solidFill>
                  <a:schemeClr val="tx1"/>
                </a:solidFill>
              </a:defRPr>
            </a:lvl5pPr>
          </a:lstStyle>
          <a:p>
            <a:pPr lvl="0"/>
            <a:r>
              <a:rPr lang="en-US" dirty="0"/>
              <a:t>Chart title 28pt</a:t>
            </a:r>
          </a:p>
        </p:txBody>
      </p:sp>
      <p:sp>
        <p:nvSpPr>
          <p:cNvPr id="7" name="Title 1"/>
          <p:cNvSpPr>
            <a:spLocks noGrp="1"/>
          </p:cNvSpPr>
          <p:nvPr>
            <p:ph type="title" hasCustomPrompt="1"/>
          </p:nvPr>
        </p:nvSpPr>
        <p:spPr>
          <a:xfrm>
            <a:off x="304800" y="261395"/>
            <a:ext cx="2438400" cy="5988135"/>
          </a:xfrm>
        </p:spPr>
        <p:txBody>
          <a:bodyPr vert="horz" wrap="square" lIns="0" tIns="0" rIns="0" bIns="0" rtlCol="0" anchor="t" anchorCtr="0">
            <a:noAutofit/>
          </a:bodyPr>
          <a:lstStyle>
            <a:lvl1pPr>
              <a:defRPr lang="en-US" sz="3733">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120436784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6_Header + Chart Title_CoolGray60_R">
    <p:bg>
      <p:bgPr>
        <a:solidFill>
          <a:srgbClr val="EBEBEB"/>
        </a:solidFill>
        <a:effectLst/>
      </p:bgPr>
    </p:bg>
    <p:spTree>
      <p:nvGrpSpPr>
        <p:cNvPr id="1" name=""/>
        <p:cNvGrpSpPr/>
        <p:nvPr/>
      </p:nvGrpSpPr>
      <p:grpSpPr>
        <a:xfrm>
          <a:off x="0" y="0"/>
          <a:ext cx="0" cy="0"/>
          <a:chOff x="0" y="0"/>
          <a:chExt cx="0" cy="0"/>
        </a:xfrm>
      </p:grpSpPr>
      <p:sp>
        <p:nvSpPr>
          <p:cNvPr id="11" name="Rectangle 10"/>
          <p:cNvSpPr/>
          <p:nvPr userDrawn="1"/>
        </p:nvSpPr>
        <p:spPr>
          <a:xfrm>
            <a:off x="9144000" y="0"/>
            <a:ext cx="3048000" cy="6858000"/>
          </a:xfrm>
          <a:prstGeom prst="rect">
            <a:avLst/>
          </a:prstGeom>
          <a:solidFill>
            <a:srgbClr val="565656"/>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4" name="Footer Placeholder 3"/>
          <p:cNvSpPr>
            <a:spLocks noGrp="1"/>
          </p:cNvSpPr>
          <p:nvPr>
            <p:ph type="ftr" sz="quarter" idx="11"/>
          </p:nvPr>
        </p:nvSpPr>
        <p:spPr/>
        <p:txBody>
          <a:bodyPr/>
          <a:lstStyle/>
          <a:p>
            <a:r>
              <a:rPr lang="de-DE">
                <a:solidFill>
                  <a:srgbClr val="000000"/>
                </a:solidFill>
              </a:rPr>
              <a:t>IBM Cloud / 28th May 2020 / © 2020 IBM Corporation</a:t>
            </a:r>
            <a:endParaRPr lang="en-US" dirty="0">
              <a:solidFill>
                <a:srgbClr val="000000"/>
              </a:solidFill>
            </a:endParaRPr>
          </a:p>
        </p:txBody>
      </p:sp>
      <p:sp>
        <p:nvSpPr>
          <p:cNvPr id="9" name="Text Placeholder 6"/>
          <p:cNvSpPr>
            <a:spLocks noGrp="1"/>
          </p:cNvSpPr>
          <p:nvPr>
            <p:ph type="body" sz="quarter" idx="14" hasCustomPrompt="1"/>
          </p:nvPr>
        </p:nvSpPr>
        <p:spPr>
          <a:xfrm>
            <a:off x="304800" y="204614"/>
            <a:ext cx="7433733" cy="574516"/>
          </a:xfrm>
        </p:spPr>
        <p:txBody>
          <a:bodyPr wrap="square">
            <a:spAutoFit/>
          </a:bodyPr>
          <a:lstStyle>
            <a:lvl1pPr>
              <a:defRPr sz="3733" baseline="0">
                <a:solidFill>
                  <a:schemeClr val="tx1"/>
                </a:solidFill>
              </a:defRPr>
            </a:lvl1pPr>
            <a:lvl2pPr marL="304784" indent="-304784">
              <a:tabLst/>
              <a:defRPr sz="3200">
                <a:solidFill>
                  <a:schemeClr val="tx1"/>
                </a:solidFill>
              </a:defRPr>
            </a:lvl2pPr>
            <a:lvl3pPr marL="609570" indent="-228589">
              <a:tabLst/>
              <a:defRPr sz="3200">
                <a:solidFill>
                  <a:schemeClr val="tx1"/>
                </a:solidFill>
              </a:defRPr>
            </a:lvl3pPr>
            <a:lvl4pPr marL="990550" indent="-304784">
              <a:tabLst/>
              <a:defRPr sz="3200">
                <a:solidFill>
                  <a:schemeClr val="tx1"/>
                </a:solidFill>
              </a:defRPr>
            </a:lvl4pPr>
            <a:lvl5pPr>
              <a:defRPr sz="3200">
                <a:solidFill>
                  <a:schemeClr val="tx1"/>
                </a:solidFill>
              </a:defRPr>
            </a:lvl5pPr>
          </a:lstStyle>
          <a:p>
            <a:pPr lvl="0"/>
            <a:r>
              <a:rPr lang="en-US" dirty="0"/>
              <a:t>Chart title 28pt</a:t>
            </a:r>
          </a:p>
        </p:txBody>
      </p:sp>
      <p:sp>
        <p:nvSpPr>
          <p:cNvPr id="7" name="Title 1"/>
          <p:cNvSpPr>
            <a:spLocks noGrp="1"/>
          </p:cNvSpPr>
          <p:nvPr>
            <p:ph type="title" hasCustomPrompt="1"/>
          </p:nvPr>
        </p:nvSpPr>
        <p:spPr>
          <a:xfrm>
            <a:off x="9448800" y="261395"/>
            <a:ext cx="2438400" cy="5988135"/>
          </a:xfrm>
        </p:spPr>
        <p:txBody>
          <a:bodyPr vert="horz" wrap="square" lIns="0" tIns="0" rIns="0" bIns="0" rtlCol="0" anchor="t" anchorCtr="0">
            <a:noAutofit/>
          </a:bodyPr>
          <a:lstStyle>
            <a:lvl1pPr>
              <a:defRPr lang="en-US" sz="3733">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53529665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6_fact, number, pic - Blue70_L">
    <p:bg>
      <p:bgPr>
        <a:solidFill>
          <a:srgbClr val="C9DEFF"/>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6096000" cy="6858000"/>
          </a:xfrm>
          <a:prstGeom prst="rect">
            <a:avLst/>
          </a:prstGeom>
          <a:solidFill>
            <a:srgbClr val="054ADA"/>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304800" y="259252"/>
            <a:ext cx="5477933" cy="1034129"/>
          </a:xfrm>
        </p:spPr>
        <p:txBody>
          <a:bodyPr wrap="square">
            <a:spAutoFit/>
          </a:bodyPr>
          <a:lstStyle>
            <a:lvl1pPr>
              <a:defRPr sz="37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IBM Cloud / 28th May 2020 / © 2020 IBM Corporation</a:t>
            </a:r>
            <a:endParaRPr lang="en-US" dirty="0">
              <a:solidFill>
                <a:srgbClr val="000000"/>
              </a:solidFill>
            </a:endParaRPr>
          </a:p>
        </p:txBody>
      </p:sp>
      <p:sp>
        <p:nvSpPr>
          <p:cNvPr id="8" name="Text Placeholder 7"/>
          <p:cNvSpPr>
            <a:spLocks noGrp="1"/>
          </p:cNvSpPr>
          <p:nvPr>
            <p:ph type="body" sz="quarter" idx="12"/>
          </p:nvPr>
        </p:nvSpPr>
        <p:spPr>
          <a:xfrm>
            <a:off x="304800" y="3362242"/>
            <a:ext cx="5486400" cy="1772793"/>
          </a:xfrm>
        </p:spPr>
        <p:txBody>
          <a:bodyPr>
            <a:spAutoFit/>
          </a:bodyPr>
          <a:lstStyle>
            <a:lvl1pPr>
              <a:lnSpc>
                <a:spcPct val="90000"/>
              </a:lnSpc>
              <a:spcBef>
                <a:spcPts val="0"/>
              </a:spcBef>
              <a:defRPr sz="12800" b="1" baseline="0">
                <a:solidFill>
                  <a:schemeClr val="bg2"/>
                </a:solidFill>
              </a:defRPr>
            </a:lvl1pPr>
          </a:lstStyle>
          <a:p>
            <a:pPr lvl="0"/>
            <a:r>
              <a:rPr lang="en-US" dirty="0"/>
              <a:t>Click</a:t>
            </a:r>
          </a:p>
        </p:txBody>
      </p:sp>
      <p:sp>
        <p:nvSpPr>
          <p:cNvPr id="6" name="Picture Placeholder 5"/>
          <p:cNvSpPr>
            <a:spLocks noGrp="1"/>
          </p:cNvSpPr>
          <p:nvPr>
            <p:ph type="pic" sz="quarter" idx="13"/>
          </p:nvPr>
        </p:nvSpPr>
        <p:spPr>
          <a:xfrm>
            <a:off x="6096000" y="0"/>
            <a:ext cx="6096000" cy="6858000"/>
          </a:xfrm>
          <a:solidFill>
            <a:schemeClr val="tx1"/>
          </a:solidFill>
        </p:spPr>
        <p:txBody>
          <a:bodyPr/>
          <a:lstStyle>
            <a:lvl1pPr>
              <a:defRPr sz="2133">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172375126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6_fact, number, pic - Blue70_">
    <p:bg>
      <p:bgPr>
        <a:solidFill>
          <a:srgbClr val="C9DEFF"/>
        </a:solidFill>
        <a:effectLst/>
      </p:bgPr>
    </p:bg>
    <p:spTree>
      <p:nvGrpSpPr>
        <p:cNvPr id="1" name=""/>
        <p:cNvGrpSpPr/>
        <p:nvPr/>
      </p:nvGrpSpPr>
      <p:grpSpPr>
        <a:xfrm>
          <a:off x="0" y="0"/>
          <a:ext cx="0" cy="0"/>
          <a:chOff x="0" y="0"/>
          <a:chExt cx="0" cy="0"/>
        </a:xfrm>
      </p:grpSpPr>
      <p:sp>
        <p:nvSpPr>
          <p:cNvPr id="7" name="Rectangle 6"/>
          <p:cNvSpPr/>
          <p:nvPr userDrawn="1"/>
        </p:nvSpPr>
        <p:spPr>
          <a:xfrm>
            <a:off x="6096000" y="-2116"/>
            <a:ext cx="6096000" cy="6858000"/>
          </a:xfrm>
          <a:prstGeom prst="rect">
            <a:avLst/>
          </a:prstGeom>
          <a:solidFill>
            <a:srgbClr val="054ADA"/>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6400800" y="259252"/>
            <a:ext cx="5477933" cy="1034129"/>
          </a:xfrm>
        </p:spPr>
        <p:txBody>
          <a:bodyPr wrap="square">
            <a:spAutoFit/>
          </a:bodyPr>
          <a:lstStyle>
            <a:lvl1pPr>
              <a:defRPr sz="37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IBM Cloud / 28th May 2020 / © 2020 IBM Corporation</a:t>
            </a:r>
            <a:endParaRPr lang="en-US" dirty="0">
              <a:solidFill>
                <a:srgbClr val="000000"/>
              </a:solidFill>
            </a:endParaRPr>
          </a:p>
        </p:txBody>
      </p:sp>
      <p:sp>
        <p:nvSpPr>
          <p:cNvPr id="8" name="Text Placeholder 7"/>
          <p:cNvSpPr>
            <a:spLocks noGrp="1"/>
          </p:cNvSpPr>
          <p:nvPr>
            <p:ph type="body" sz="quarter" idx="12"/>
          </p:nvPr>
        </p:nvSpPr>
        <p:spPr>
          <a:xfrm>
            <a:off x="6400800" y="3362242"/>
            <a:ext cx="5486400" cy="1772793"/>
          </a:xfrm>
        </p:spPr>
        <p:txBody>
          <a:bodyPr>
            <a:spAutoFit/>
          </a:bodyPr>
          <a:lstStyle>
            <a:lvl1pPr>
              <a:lnSpc>
                <a:spcPct val="90000"/>
              </a:lnSpc>
              <a:spcBef>
                <a:spcPts val="0"/>
              </a:spcBef>
              <a:defRPr sz="12800" b="1" baseline="0">
                <a:solidFill>
                  <a:schemeClr val="bg2"/>
                </a:solidFill>
              </a:defRPr>
            </a:lvl1pPr>
          </a:lstStyle>
          <a:p>
            <a:pPr lvl="0"/>
            <a:r>
              <a:rPr lang="en-US" dirty="0"/>
              <a:t>Click</a:t>
            </a:r>
          </a:p>
        </p:txBody>
      </p:sp>
      <p:sp>
        <p:nvSpPr>
          <p:cNvPr id="6" name="Picture Placeholder 5"/>
          <p:cNvSpPr>
            <a:spLocks noGrp="1"/>
          </p:cNvSpPr>
          <p:nvPr>
            <p:ph type="pic" sz="quarter" idx="13"/>
          </p:nvPr>
        </p:nvSpPr>
        <p:spPr>
          <a:xfrm>
            <a:off x="0" y="0"/>
            <a:ext cx="6096000" cy="6858000"/>
          </a:xfrm>
          <a:solidFill>
            <a:schemeClr val="tx1"/>
          </a:solidFill>
        </p:spPr>
        <p:txBody>
          <a:bodyPr/>
          <a:lstStyle>
            <a:lvl1pPr>
              <a:defRPr sz="2133">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341660788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6_fact, number, pic_Gray 70_R">
    <p:bg>
      <p:bgPr>
        <a:solidFill>
          <a:srgbClr val="A4A4A4"/>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6096000" cy="6858000"/>
          </a:xfrm>
          <a:prstGeom prst="rect">
            <a:avLst/>
          </a:prstGeom>
          <a:solidFill>
            <a:srgbClr val="565656"/>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304800" y="259252"/>
            <a:ext cx="5486400" cy="1034129"/>
          </a:xfrm>
        </p:spPr>
        <p:txBody>
          <a:bodyPr>
            <a:spAutoFit/>
          </a:bodyPr>
          <a:lstStyle>
            <a:lvl1pPr>
              <a:defRPr sz="37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IBM Cloud / 28th May 2020 / © 2020 IBM Corporation</a:t>
            </a:r>
            <a:endParaRPr lang="en-US" dirty="0">
              <a:solidFill>
                <a:srgbClr val="000000"/>
              </a:solidFill>
            </a:endParaRPr>
          </a:p>
        </p:txBody>
      </p:sp>
      <p:sp>
        <p:nvSpPr>
          <p:cNvPr id="8" name="Text Placeholder 7"/>
          <p:cNvSpPr>
            <a:spLocks noGrp="1"/>
          </p:cNvSpPr>
          <p:nvPr>
            <p:ph type="body" sz="quarter" idx="12"/>
          </p:nvPr>
        </p:nvSpPr>
        <p:spPr>
          <a:xfrm>
            <a:off x="304800" y="3362242"/>
            <a:ext cx="5486400" cy="1772793"/>
          </a:xfrm>
        </p:spPr>
        <p:txBody>
          <a:bodyPr>
            <a:spAutoFit/>
          </a:bodyPr>
          <a:lstStyle>
            <a:lvl1pPr>
              <a:lnSpc>
                <a:spcPct val="90000"/>
              </a:lnSpc>
              <a:spcBef>
                <a:spcPts val="0"/>
              </a:spcBef>
              <a:defRPr sz="12800" b="1" baseline="0">
                <a:solidFill>
                  <a:schemeClr val="bg2"/>
                </a:solidFill>
              </a:defRPr>
            </a:lvl1pPr>
          </a:lstStyle>
          <a:p>
            <a:pPr lvl="0"/>
            <a:r>
              <a:rPr lang="en-US" dirty="0"/>
              <a:t>Click</a:t>
            </a:r>
          </a:p>
        </p:txBody>
      </p:sp>
      <p:sp>
        <p:nvSpPr>
          <p:cNvPr id="6" name="Picture Placeholder 5"/>
          <p:cNvSpPr>
            <a:spLocks noGrp="1"/>
          </p:cNvSpPr>
          <p:nvPr>
            <p:ph type="pic" sz="quarter" idx="13"/>
          </p:nvPr>
        </p:nvSpPr>
        <p:spPr>
          <a:xfrm>
            <a:off x="6096000" y="0"/>
            <a:ext cx="6096000" cy="6858000"/>
          </a:xfrm>
          <a:solidFill>
            <a:schemeClr val="tx1"/>
          </a:solidFill>
        </p:spPr>
        <p:txBody>
          <a:bodyPr/>
          <a:lstStyle>
            <a:lvl1pPr>
              <a:defRPr sz="2133">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79589047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6_fact, number, pic_Gray 70_L">
    <p:bg>
      <p:bgPr>
        <a:solidFill>
          <a:srgbClr val="A4A4A4"/>
        </a:solidFill>
        <a:effectLst/>
      </p:bgPr>
    </p:bg>
    <p:spTree>
      <p:nvGrpSpPr>
        <p:cNvPr id="1" name=""/>
        <p:cNvGrpSpPr/>
        <p:nvPr/>
      </p:nvGrpSpPr>
      <p:grpSpPr>
        <a:xfrm>
          <a:off x="0" y="0"/>
          <a:ext cx="0" cy="0"/>
          <a:chOff x="0" y="0"/>
          <a:chExt cx="0" cy="0"/>
        </a:xfrm>
      </p:grpSpPr>
      <p:sp>
        <p:nvSpPr>
          <p:cNvPr id="7" name="Rectangle 6"/>
          <p:cNvSpPr/>
          <p:nvPr userDrawn="1"/>
        </p:nvSpPr>
        <p:spPr>
          <a:xfrm>
            <a:off x="6096000" y="-2116"/>
            <a:ext cx="6096000" cy="6858000"/>
          </a:xfrm>
          <a:prstGeom prst="rect">
            <a:avLst/>
          </a:prstGeom>
          <a:solidFill>
            <a:srgbClr val="565656"/>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6400800" y="259252"/>
            <a:ext cx="5486400" cy="1034129"/>
          </a:xfrm>
        </p:spPr>
        <p:txBody>
          <a:bodyPr>
            <a:spAutoFit/>
          </a:bodyPr>
          <a:lstStyle>
            <a:lvl1pPr>
              <a:defRPr sz="37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IBM Cloud / 28th May 2020 / © 2020 IBM Corporation</a:t>
            </a:r>
            <a:endParaRPr lang="en-US" dirty="0">
              <a:solidFill>
                <a:srgbClr val="000000"/>
              </a:solidFill>
            </a:endParaRPr>
          </a:p>
        </p:txBody>
      </p:sp>
      <p:sp>
        <p:nvSpPr>
          <p:cNvPr id="8" name="Text Placeholder 7"/>
          <p:cNvSpPr>
            <a:spLocks noGrp="1"/>
          </p:cNvSpPr>
          <p:nvPr>
            <p:ph type="body" sz="quarter" idx="12"/>
          </p:nvPr>
        </p:nvSpPr>
        <p:spPr>
          <a:xfrm>
            <a:off x="6400800" y="3362242"/>
            <a:ext cx="5486400" cy="1772793"/>
          </a:xfrm>
        </p:spPr>
        <p:txBody>
          <a:bodyPr>
            <a:spAutoFit/>
          </a:bodyPr>
          <a:lstStyle>
            <a:lvl1pPr>
              <a:lnSpc>
                <a:spcPct val="90000"/>
              </a:lnSpc>
              <a:spcBef>
                <a:spcPts val="0"/>
              </a:spcBef>
              <a:defRPr sz="12800" b="1" baseline="0">
                <a:solidFill>
                  <a:schemeClr val="bg2"/>
                </a:solidFill>
              </a:defRPr>
            </a:lvl1pPr>
          </a:lstStyle>
          <a:p>
            <a:pPr lvl="0"/>
            <a:r>
              <a:rPr lang="en-US" dirty="0"/>
              <a:t>Click</a:t>
            </a:r>
          </a:p>
        </p:txBody>
      </p:sp>
      <p:sp>
        <p:nvSpPr>
          <p:cNvPr id="6" name="Picture Placeholder 5"/>
          <p:cNvSpPr>
            <a:spLocks noGrp="1"/>
          </p:cNvSpPr>
          <p:nvPr>
            <p:ph type="pic" sz="quarter" idx="13"/>
          </p:nvPr>
        </p:nvSpPr>
        <p:spPr>
          <a:xfrm>
            <a:off x="0" y="0"/>
            <a:ext cx="6096000" cy="6858000"/>
          </a:xfrm>
          <a:solidFill>
            <a:schemeClr val="tx1"/>
          </a:solidFill>
        </p:spPr>
        <p:txBody>
          <a:bodyPr/>
          <a:lstStyle>
            <a:lvl1pPr>
              <a:defRPr sz="2133">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135322082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6_Big Text">
    <p:bg>
      <p:bgPr>
        <a:solidFill>
          <a:srgbClr val="56565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167303"/>
            <a:ext cx="11582400" cy="5964767"/>
          </a:xfrm>
        </p:spPr>
        <p:txBody>
          <a:bodyPr/>
          <a:lstStyle>
            <a:lvl1pPr>
              <a:lnSpc>
                <a:spcPct val="90000"/>
              </a:lnSpc>
              <a:defRPr sz="12800" b="1">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IBM Cloud / 28th May 2020 / © 2020 IBM Corporation</a:t>
            </a:r>
            <a:endParaRPr lang="en-US" dirty="0">
              <a:solidFill>
                <a:srgbClr val="000000"/>
              </a:solidFill>
            </a:endParaRPr>
          </a:p>
        </p:txBody>
      </p:sp>
    </p:spTree>
    <p:extLst>
      <p:ext uri="{BB962C8B-B14F-4D97-AF65-F5344CB8AC3E}">
        <p14:creationId xmlns:p14="http://schemas.microsoft.com/office/powerpoint/2010/main" val="1416676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ast Start 2020 Header and Text 3">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288757" y="1633389"/>
            <a:ext cx="5608320" cy="4482592"/>
          </a:xfrm>
        </p:spPr>
        <p:txBody>
          <a:bodyPr/>
          <a:lstStyle>
            <a:lvl1pPr>
              <a:lnSpc>
                <a:spcPct val="90000"/>
              </a:lnSpc>
              <a:defRPr sz="9600" b="1" i="0">
                <a:latin typeface="+mn-lt"/>
              </a:defRPr>
            </a:lvl1pPr>
          </a:lstStyle>
          <a:p>
            <a:pPr lvl="0"/>
            <a:r>
              <a:rPr lang="en-US" dirty="0"/>
              <a:t>Click to edit Master text styles</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7" name="Image" descr="Image">
            <a:extLst>
              <a:ext uri="{FF2B5EF4-FFF2-40B4-BE49-F238E27FC236}">
                <a16:creationId xmlns:a16="http://schemas.microsoft.com/office/drawing/2014/main" id="{99209519-C7C6-E54F-826D-DA75F8776A04}"/>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6962089" y="0"/>
            <a:ext cx="5229912" cy="5966029"/>
          </a:xfrm>
          <a:prstGeom prst="rect">
            <a:avLst/>
          </a:prstGeom>
          <a:ln w="12700">
            <a:miter lim="400000"/>
          </a:ln>
        </p:spPr>
      </p:pic>
    </p:spTree>
    <p:extLst>
      <p:ext uri="{BB962C8B-B14F-4D97-AF65-F5344CB8AC3E}">
        <p14:creationId xmlns:p14="http://schemas.microsoft.com/office/powerpoint/2010/main" val="147774862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6_Quote">
    <p:bg>
      <p:bgPr>
        <a:solidFill>
          <a:srgbClr val="565656"/>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IBM Cloud / 28th May 2020 / © 2020 IBM Corporation</a:t>
            </a:r>
            <a:endParaRPr lang="en-US" dirty="0">
              <a:solidFill>
                <a:srgbClr val="000000"/>
              </a:solidFill>
            </a:endParaRPr>
          </a:p>
        </p:txBody>
      </p:sp>
      <p:sp>
        <p:nvSpPr>
          <p:cNvPr id="5" name="Title 4"/>
          <p:cNvSpPr>
            <a:spLocks noGrp="1"/>
          </p:cNvSpPr>
          <p:nvPr>
            <p:ph type="title" hasCustomPrompt="1"/>
          </p:nvPr>
        </p:nvSpPr>
        <p:spPr>
          <a:xfrm>
            <a:off x="304800" y="255525"/>
            <a:ext cx="7408333" cy="590931"/>
          </a:xfrm>
        </p:spPr>
        <p:txBody>
          <a:bodyPr wrap="square">
            <a:spAutoFit/>
          </a:bodyPr>
          <a:lstStyle>
            <a:lvl1pPr marL="304784" indent="-304784">
              <a:tabLst/>
              <a:defRPr sz="4267" baseline="0">
                <a:solidFill>
                  <a:schemeClr val="bg2"/>
                </a:solidFill>
              </a:defRPr>
            </a:lvl1pPr>
          </a:lstStyle>
          <a:p>
            <a:r>
              <a:rPr lang="en-US" dirty="0"/>
              <a:t>“	Quote text goes here</a:t>
            </a:r>
          </a:p>
        </p:txBody>
      </p:sp>
      <p:sp>
        <p:nvSpPr>
          <p:cNvPr id="10" name="Text Placeholder 9"/>
          <p:cNvSpPr>
            <a:spLocks noGrp="1"/>
          </p:cNvSpPr>
          <p:nvPr>
            <p:ph type="body" sz="quarter" idx="12"/>
          </p:nvPr>
        </p:nvSpPr>
        <p:spPr>
          <a:xfrm>
            <a:off x="304800" y="4551761"/>
            <a:ext cx="5486400" cy="1487715"/>
          </a:xfrm>
        </p:spPr>
        <p:txBody>
          <a:bodyPr tIns="457200">
            <a:spAutoFit/>
          </a:bodyPr>
          <a:lstStyle>
            <a:lvl1pPr marL="304784" indent="0">
              <a:spcBef>
                <a:spcPts val="0"/>
              </a:spcBef>
              <a:buFont typeface="Arial" charset="0"/>
              <a:buNone/>
              <a:tabLst/>
              <a:defRPr sz="2667" b="1">
                <a:solidFill>
                  <a:schemeClr val="bg2"/>
                </a:solidFill>
              </a:defRPr>
            </a:lvl1pPr>
            <a:lvl2pPr marL="304784" indent="0">
              <a:spcBef>
                <a:spcPts val="0"/>
              </a:spcBef>
              <a:buNone/>
              <a:tabLst/>
              <a:defRPr sz="2667" i="1">
                <a:solidFill>
                  <a:schemeClr val="bg2"/>
                </a:solidFill>
              </a:defRPr>
            </a:lvl2pPr>
            <a:lvl3pPr marL="298435" indent="0">
              <a:spcBef>
                <a:spcPts val="0"/>
              </a:spcBef>
              <a:buNone/>
              <a:defRPr sz="2667"/>
            </a:lvl3pPr>
            <a:lvl4pPr marL="609570" indent="0">
              <a:spcBef>
                <a:spcPts val="0"/>
              </a:spcBef>
              <a:buNone/>
              <a:defRPr sz="2667"/>
            </a:lvl4pPr>
            <a:lvl5pPr marL="840274" indent="0">
              <a:spcBef>
                <a:spcPts val="0"/>
              </a:spcBef>
              <a:buNone/>
              <a:defRPr sz="2667"/>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89626535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6_ibm sign-off">
    <p:bg>
      <p:bgPr>
        <a:solidFill>
          <a:srgbClr val="565656"/>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IBM Cloud / 28th May 2020 / © 2020 IBM Corporation</a:t>
            </a:r>
            <a:endParaRPr lang="en-US" dirty="0">
              <a:solidFill>
                <a:srgbClr val="000000"/>
              </a:solidFill>
            </a:endParaRPr>
          </a:p>
        </p:txBody>
      </p:sp>
      <p:pic>
        <p:nvPicPr>
          <p:cNvPr id="6" name="Picture 5"/>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234604" y="2914869"/>
            <a:ext cx="1722792" cy="701463"/>
          </a:xfrm>
          <a:prstGeom prst="rect">
            <a:avLst/>
          </a:prstGeom>
        </p:spPr>
      </p:pic>
    </p:spTree>
    <p:extLst>
      <p:ext uri="{BB962C8B-B14F-4D97-AF65-F5344CB8AC3E}">
        <p14:creationId xmlns:p14="http://schemas.microsoft.com/office/powerpoint/2010/main" val="43886656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6_Blank_Gray 15 Background">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IBM Cloud / 28th May 2020 / © 2020 IBM Corporation</a:t>
            </a:r>
            <a:endParaRPr lang="en-US" dirty="0">
              <a:solidFill>
                <a:srgbClr val="000000"/>
              </a:solidFill>
            </a:endParaRPr>
          </a:p>
        </p:txBody>
      </p:sp>
    </p:spTree>
    <p:extLst>
      <p:ext uri="{BB962C8B-B14F-4D97-AF65-F5344CB8AC3E}">
        <p14:creationId xmlns:p14="http://schemas.microsoft.com/office/powerpoint/2010/main" val="252551644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6_Blank_Gray 70 Background">
    <p:bg>
      <p:bgPr>
        <a:solidFill>
          <a:srgbClr val="565656"/>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IBM Cloud / 28th May 2020 / © 2020 IBM Corporation</a:t>
            </a:r>
            <a:endParaRPr lang="en-US" dirty="0">
              <a:solidFill>
                <a:srgbClr val="000000"/>
              </a:solidFill>
            </a:endParaRPr>
          </a:p>
        </p:txBody>
      </p:sp>
    </p:spTree>
    <p:extLst>
      <p:ext uri="{BB962C8B-B14F-4D97-AF65-F5344CB8AC3E}">
        <p14:creationId xmlns:p14="http://schemas.microsoft.com/office/powerpoint/2010/main" val="351782238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6_Blank_Blue 70 Background">
    <p:bg>
      <p:bgPr>
        <a:solidFill>
          <a:srgbClr val="054ADA"/>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IBM Cloud / 28th May 2020 / © 2020 IBM Corporation</a:t>
            </a:r>
            <a:endParaRPr lang="en-US" dirty="0">
              <a:solidFill>
                <a:srgbClr val="000000"/>
              </a:solidFill>
            </a:endParaRPr>
          </a:p>
        </p:txBody>
      </p:sp>
    </p:spTree>
    <p:extLst>
      <p:ext uri="{BB962C8B-B14F-4D97-AF65-F5344CB8AC3E}">
        <p14:creationId xmlns:p14="http://schemas.microsoft.com/office/powerpoint/2010/main" val="26547674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lack_Video Roll or Instructions">
    <p:bg>
      <p:bgPr>
        <a:solidFill>
          <a:schemeClr val="tx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IBM Cloud / 28th May 2020 / © 2020 IBM Corporation</a:t>
            </a:r>
            <a:endParaRPr lang="en-US" dirty="0">
              <a:solidFill>
                <a:srgbClr val="000000"/>
              </a:solidFill>
            </a:endParaRPr>
          </a:p>
        </p:txBody>
      </p:sp>
      <p:sp>
        <p:nvSpPr>
          <p:cNvPr id="2" name="Title 1"/>
          <p:cNvSpPr>
            <a:spLocks noGrp="1"/>
          </p:cNvSpPr>
          <p:nvPr>
            <p:ph type="title" hasCustomPrompt="1"/>
          </p:nvPr>
        </p:nvSpPr>
        <p:spPr>
          <a:xfrm>
            <a:off x="304800" y="3131420"/>
            <a:ext cx="11582400" cy="590931"/>
          </a:xfrm>
        </p:spPr>
        <p:txBody>
          <a:bodyPr anchor="ctr" anchorCtr="1">
            <a:spAutoFit/>
          </a:bodyPr>
          <a:lstStyle>
            <a:lvl1pPr>
              <a:defRPr>
                <a:solidFill>
                  <a:srgbClr val="FFFF00"/>
                </a:solidFill>
              </a:defRPr>
            </a:lvl1pPr>
          </a:lstStyle>
          <a:p>
            <a:r>
              <a:rPr lang="en-US" dirty="0"/>
              <a:t>Video Roll or Instructions</a:t>
            </a:r>
          </a:p>
        </p:txBody>
      </p:sp>
    </p:spTree>
    <p:extLst>
      <p:ext uri="{BB962C8B-B14F-4D97-AF65-F5344CB8AC3E}">
        <p14:creationId xmlns:p14="http://schemas.microsoft.com/office/powerpoint/2010/main" val="89328878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6_Bar Gray70_1/2Photo_Right">
    <p:bg>
      <p:bgPr>
        <a:solidFill>
          <a:srgbClr val="EBEBEB"/>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3048000" cy="6858000"/>
          </a:xfrm>
          <a:prstGeom prst="rect">
            <a:avLst/>
          </a:prstGeom>
          <a:solidFill>
            <a:srgbClr val="565656"/>
          </a:solidFill>
        </p:spPr>
        <p:txBody>
          <a:bodyPr wrap="square" lIns="0" tIns="0" rIns="0" bIns="0" rtlCol="0" anchor="ctr">
            <a:noAutofit/>
          </a:bodyPr>
          <a:lstStyle/>
          <a:p>
            <a:pPr algn="ctr"/>
            <a:endParaRPr lang="en-US" sz="1600" dirty="0">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IBM Cloud / 28th May 2020 / © 2020 IBM Corporation</a:t>
            </a:r>
            <a:endParaRPr lang="en-US" dirty="0">
              <a:solidFill>
                <a:srgbClr val="000000"/>
              </a:solidFill>
            </a:endParaRPr>
          </a:p>
        </p:txBody>
      </p:sp>
      <p:sp>
        <p:nvSpPr>
          <p:cNvPr id="7" name="Picture Placeholder 5"/>
          <p:cNvSpPr>
            <a:spLocks noGrp="1"/>
          </p:cNvSpPr>
          <p:nvPr>
            <p:ph type="pic" sz="quarter" idx="13"/>
          </p:nvPr>
        </p:nvSpPr>
        <p:spPr>
          <a:xfrm>
            <a:off x="6096000" y="0"/>
            <a:ext cx="6096000" cy="6858000"/>
          </a:xfrm>
          <a:solidFill>
            <a:schemeClr val="tx1"/>
          </a:solidFill>
        </p:spPr>
        <p:txBody>
          <a:bodyPr/>
          <a:lstStyle>
            <a:lvl1pPr>
              <a:defRPr sz="2133">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304800" y="261395"/>
            <a:ext cx="2438400" cy="5988135"/>
          </a:xfrm>
        </p:spPr>
        <p:txBody>
          <a:bodyPr vert="horz" wrap="square" lIns="0" tIns="0" rIns="0" bIns="0" rtlCol="0" anchor="t" anchorCtr="0">
            <a:noAutofit/>
          </a:bodyPr>
          <a:lstStyle>
            <a:lvl1pPr>
              <a:defRPr lang="en-US" sz="3733">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124537589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eme 6A">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858000"/>
            <a:ext cx="8534400" cy="182880"/>
          </a:xfrm>
        </p:spPr>
        <p:txBody>
          <a:bodyPr/>
          <a:lstStyle>
            <a:lvl1pPr>
              <a:defRPr>
                <a:solidFill>
                  <a:schemeClr val="tx1"/>
                </a:solidFill>
              </a:defRPr>
            </a:lvl1pPr>
          </a:lstStyle>
          <a:p>
            <a:r>
              <a:rPr lang="de-DE">
                <a:solidFill>
                  <a:srgbClr val="000000"/>
                </a:solidFill>
              </a:rPr>
              <a:t>IBM Cloud / © 2020 IBM Corporation</a:t>
            </a:r>
            <a:endParaRPr lang="en-US" dirty="0">
              <a:solidFill>
                <a:srgbClr val="000000"/>
              </a:solidFill>
            </a:endParaRPr>
          </a:p>
        </p:txBody>
      </p:sp>
    </p:spTree>
    <p:extLst>
      <p:ext uri="{BB962C8B-B14F-4D97-AF65-F5344CB8AC3E}">
        <p14:creationId xmlns:p14="http://schemas.microsoft.com/office/powerpoint/2010/main" val="206991796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eme 6B">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858000"/>
            <a:ext cx="8534400" cy="182880"/>
          </a:xfrm>
        </p:spPr>
        <p:txBody>
          <a:bodyPr/>
          <a:lstStyle>
            <a:lvl1pPr>
              <a:defRPr>
                <a:solidFill>
                  <a:schemeClr val="tx1"/>
                </a:solidFill>
              </a:defRPr>
            </a:lvl1pPr>
          </a:lstStyle>
          <a:p>
            <a:r>
              <a:rPr lang="de-DE">
                <a:solidFill>
                  <a:srgbClr val="000000"/>
                </a:solidFill>
              </a:rPr>
              <a:t>IBM Cloud / © 2020 IBM Corporation</a:t>
            </a:r>
            <a:endParaRPr lang="en-US" dirty="0">
              <a:solidFill>
                <a:srgbClr val="000000"/>
              </a:solidFill>
            </a:endParaRPr>
          </a:p>
        </p:txBody>
      </p:sp>
    </p:spTree>
    <p:extLst>
      <p:ext uri="{BB962C8B-B14F-4D97-AF65-F5344CB8AC3E}">
        <p14:creationId xmlns:p14="http://schemas.microsoft.com/office/powerpoint/2010/main" val="352486639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1_Cover Slide">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163909" y="288641"/>
            <a:ext cx="1730491" cy="238688"/>
          </a:xfrm>
          <a:prstGeom prst="rect">
            <a:avLst/>
          </a:prstGeom>
        </p:spPr>
      </p:pic>
      <p:sp>
        <p:nvSpPr>
          <p:cNvPr id="2" name="Footer Placeholder 1"/>
          <p:cNvSpPr>
            <a:spLocks noGrp="1"/>
          </p:cNvSpPr>
          <p:nvPr>
            <p:ph type="ftr" sz="quarter" idx="10"/>
          </p:nvPr>
        </p:nvSpPr>
        <p:spPr>
          <a:xfrm>
            <a:off x="304800" y="6437376"/>
            <a:ext cx="8534400" cy="182880"/>
          </a:xfrm>
        </p:spPr>
        <p:txBody>
          <a:bodyPr/>
          <a:lstStyle>
            <a:lvl1pPr>
              <a:defRPr>
                <a:solidFill>
                  <a:srgbClr val="FFFFFF"/>
                </a:solidFill>
              </a:defRPr>
            </a:lvl1pPr>
          </a:lstStyle>
          <a:p>
            <a:r>
              <a:rPr lang="de-DE"/>
              <a:t>IBM Cloud / © 2020 IBM Corporation</a:t>
            </a:r>
            <a:endParaRPr lang="en-US"/>
          </a:p>
        </p:txBody>
      </p:sp>
      <p:sp>
        <p:nvSpPr>
          <p:cNvPr id="4" name="Title 3"/>
          <p:cNvSpPr>
            <a:spLocks noGrp="1"/>
          </p:cNvSpPr>
          <p:nvPr>
            <p:ph type="title"/>
          </p:nvPr>
        </p:nvSpPr>
        <p:spPr>
          <a:xfrm>
            <a:off x="304801" y="271709"/>
            <a:ext cx="5486401" cy="5972459"/>
          </a:xfrm>
        </p:spPr>
        <p:txBody>
          <a:bodyPr vert="horz" lIns="0" tIns="0" rIns="0" bIns="0" rtlCol="0" anchor="t" anchorCtr="0">
            <a:noAutofit/>
          </a:bodyPr>
          <a:lstStyle>
            <a:lvl1pPr>
              <a:defRPr lang="en-US" sz="2400" b="0" dirty="0">
                <a:solidFill>
                  <a:srgbClr val="FFFFFF"/>
                </a:solidFill>
              </a:defRPr>
            </a:lvl1pPr>
          </a:lstStyle>
          <a:p>
            <a:pPr lvl="0"/>
            <a:r>
              <a:rPr lang="en-US"/>
              <a:t>Click to edit Master title style</a:t>
            </a:r>
            <a:endParaRPr lang="en-US" dirty="0"/>
          </a:p>
        </p:txBody>
      </p:sp>
      <p:pic>
        <p:nvPicPr>
          <p:cNvPr id="9" name="Picture 8" descr="ibm_gry.png"/>
          <p:cNvPicPr>
            <a:picLocks noChangeAspect="1"/>
          </p:cNvPicPr>
          <p:nvPr userDrawn="1"/>
        </p:nvPicPr>
        <p:blipFill>
          <a:blip r:embed="rId3" cstate="hq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1191750" y="6273781"/>
            <a:ext cx="695452" cy="281961"/>
          </a:xfrm>
          <a:prstGeom prst="rect">
            <a:avLst/>
          </a:prstGeom>
        </p:spPr>
      </p:pic>
    </p:spTree>
    <p:extLst>
      <p:ext uri="{BB962C8B-B14F-4D97-AF65-F5344CB8AC3E}">
        <p14:creationId xmlns:p14="http://schemas.microsoft.com/office/powerpoint/2010/main" val="3158246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mn-lt"/>
              </a:defRPr>
            </a:lvl1pPr>
          </a:lstStyle>
          <a:p>
            <a:pPr lvl="0"/>
            <a:r>
              <a:rPr lang="en-US" dirty="0"/>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1913067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rgbClr val="FFFFFF"/>
                </a:solidFill>
              </a:defRPr>
            </a:lvl1pPr>
          </a:lstStyle>
          <a:p>
            <a:r>
              <a:rPr lang="de-DE"/>
              <a:t>IBM Cloud / © 2020 IBM Corporation</a:t>
            </a:r>
            <a:endParaRPr lang="en-US" dirty="0"/>
          </a:p>
        </p:txBody>
      </p:sp>
      <p:sp>
        <p:nvSpPr>
          <p:cNvPr id="4" name="Title 3"/>
          <p:cNvSpPr>
            <a:spLocks noGrp="1"/>
          </p:cNvSpPr>
          <p:nvPr>
            <p:ph type="title"/>
          </p:nvPr>
        </p:nvSpPr>
        <p:spPr>
          <a:xfrm>
            <a:off x="304801" y="271709"/>
            <a:ext cx="5486401" cy="5972459"/>
          </a:xfrm>
        </p:spPr>
        <p:txBody>
          <a:bodyPr vert="horz" lIns="0" tIns="0" rIns="0" bIns="0" rtlCol="0" anchor="t" anchorCtr="0">
            <a:noAutofit/>
          </a:bodyPr>
          <a:lstStyle>
            <a:lvl1pPr>
              <a:defRPr lang="en-US" sz="2400" b="0" dirty="0">
                <a:solidFill>
                  <a:srgbClr val="FFFFFF"/>
                </a:solidFill>
              </a:defRPr>
            </a:lvl1pPr>
          </a:lstStyle>
          <a:p>
            <a:pPr lvl="0"/>
            <a:r>
              <a:rPr lang="en-US" dirty="0"/>
              <a:t>Click to edit Master title style</a:t>
            </a:r>
          </a:p>
        </p:txBody>
      </p:sp>
      <p:pic>
        <p:nvPicPr>
          <p:cNvPr id="12" name="Picture 11"/>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191750" y="6273802"/>
            <a:ext cx="695452" cy="281940"/>
          </a:xfrm>
          <a:prstGeom prst="rect">
            <a:avLst/>
          </a:prstGeom>
        </p:spPr>
      </p:pic>
    </p:spTree>
    <p:extLst>
      <p:ext uri="{BB962C8B-B14F-4D97-AF65-F5344CB8AC3E}">
        <p14:creationId xmlns:p14="http://schemas.microsoft.com/office/powerpoint/2010/main" val="233550226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eme 6C">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858000"/>
            <a:ext cx="8534400" cy="182880"/>
          </a:xfrm>
        </p:spPr>
        <p:txBody>
          <a:bodyPr/>
          <a:lstStyle>
            <a:lvl1pPr>
              <a:defRPr>
                <a:solidFill>
                  <a:schemeClr val="tx1"/>
                </a:solidFill>
              </a:defRPr>
            </a:lvl1pPr>
          </a:lstStyle>
          <a:p>
            <a:r>
              <a:rPr lang="de-DE">
                <a:solidFill>
                  <a:srgbClr val="000000"/>
                </a:solidFill>
              </a:rPr>
              <a:t>IBM Cloud / © 2020 IBM Corporation</a:t>
            </a:r>
            <a:endParaRPr lang="en-US" dirty="0">
              <a:solidFill>
                <a:srgbClr val="000000"/>
              </a:solidFill>
            </a:endParaRPr>
          </a:p>
        </p:txBody>
      </p:sp>
    </p:spTree>
    <p:extLst>
      <p:ext uri="{BB962C8B-B14F-4D97-AF65-F5344CB8AC3E}">
        <p14:creationId xmlns:p14="http://schemas.microsoft.com/office/powerpoint/2010/main" val="427076846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heme 6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858000"/>
            <a:ext cx="8534400" cy="182880"/>
          </a:xfrm>
        </p:spPr>
        <p:txBody>
          <a:bodyPr/>
          <a:lstStyle>
            <a:lvl1pPr>
              <a:defRPr>
                <a:solidFill>
                  <a:schemeClr val="tx1"/>
                </a:solidFill>
              </a:defRPr>
            </a:lvl1pPr>
          </a:lstStyle>
          <a:p>
            <a:r>
              <a:rPr lang="de-DE">
                <a:solidFill>
                  <a:srgbClr val="000000"/>
                </a:solidFill>
              </a:rPr>
              <a:t>IBM Cloud / © 2020 IBM Corporation</a:t>
            </a:r>
            <a:endParaRPr lang="en-US" dirty="0">
              <a:solidFill>
                <a:srgbClr val="000000"/>
              </a:solidFill>
            </a:endParaRPr>
          </a:p>
        </p:txBody>
      </p:sp>
    </p:spTree>
    <p:extLst>
      <p:ext uri="{BB962C8B-B14F-4D97-AF65-F5344CB8AC3E}">
        <p14:creationId xmlns:p14="http://schemas.microsoft.com/office/powerpoint/2010/main" val="384556027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hoto_full bleed">
    <p:bg>
      <p:bgPr>
        <a:solidFill>
          <a:schemeClr val="tx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IBM Cloud / © 2020 IBM Corporation</a:t>
            </a:r>
            <a:endParaRPr lang="en-US" dirty="0">
              <a:solidFill>
                <a:srgbClr val="000000"/>
              </a:solidFill>
            </a:endParaRPr>
          </a:p>
        </p:txBody>
      </p:sp>
      <p:sp>
        <p:nvSpPr>
          <p:cNvPr id="5" name="Picture Placeholder 5"/>
          <p:cNvSpPr>
            <a:spLocks noGrp="1"/>
          </p:cNvSpPr>
          <p:nvPr>
            <p:ph type="pic" sz="quarter" idx="13"/>
          </p:nvPr>
        </p:nvSpPr>
        <p:spPr>
          <a:xfrm>
            <a:off x="0" y="0"/>
            <a:ext cx="12192000" cy="6858000"/>
          </a:xfrm>
        </p:spPr>
        <p:txBody>
          <a:bodyPr/>
          <a:lstStyle>
            <a:lvl1pPr>
              <a:defRPr>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166072659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 Photos">
    <p:bg>
      <p:bgPr>
        <a:solidFill>
          <a:schemeClr val="tx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IBM Cloud / © 2020 IBM Corporation</a:t>
            </a:r>
            <a:endParaRPr lang="en-US" dirty="0">
              <a:solidFill>
                <a:srgbClr val="000000"/>
              </a:solidFill>
            </a:endParaRPr>
          </a:p>
        </p:txBody>
      </p:sp>
      <p:sp>
        <p:nvSpPr>
          <p:cNvPr id="5" name="Picture Placeholder 5"/>
          <p:cNvSpPr>
            <a:spLocks noGrp="1"/>
          </p:cNvSpPr>
          <p:nvPr>
            <p:ph type="pic" sz="quarter" idx="13"/>
          </p:nvPr>
        </p:nvSpPr>
        <p:spPr>
          <a:xfrm>
            <a:off x="0" y="0"/>
            <a:ext cx="6096000" cy="6858000"/>
          </a:xfrm>
        </p:spPr>
        <p:txBody>
          <a:bodyPr vert="horz" lIns="0" tIns="0" rIns="0" bIns="0" rtlCol="0">
            <a:noAutofit/>
          </a:bodyPr>
          <a:lstStyle>
            <a:lvl1pPr>
              <a:defRPr lang="en-US" sz="2133">
                <a:solidFill>
                  <a:schemeClr val="bg2"/>
                </a:solidFill>
              </a:defRPr>
            </a:lvl1pPr>
          </a:lstStyle>
          <a:p>
            <a:pPr lvl="0"/>
            <a:r>
              <a:rPr lang="en-US" dirty="0"/>
              <a:t>Drag picture to placeholder or click icon to add</a:t>
            </a:r>
          </a:p>
        </p:txBody>
      </p:sp>
      <p:sp>
        <p:nvSpPr>
          <p:cNvPr id="6" name="Picture Placeholder 5"/>
          <p:cNvSpPr>
            <a:spLocks noGrp="1"/>
          </p:cNvSpPr>
          <p:nvPr>
            <p:ph type="pic" sz="quarter" idx="14"/>
          </p:nvPr>
        </p:nvSpPr>
        <p:spPr>
          <a:xfrm>
            <a:off x="6096000" y="0"/>
            <a:ext cx="6096000" cy="6858000"/>
          </a:xfrm>
        </p:spPr>
        <p:txBody>
          <a:bodyPr/>
          <a:lstStyle>
            <a:lvl1pPr>
              <a:defRPr sz="2133">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41446188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6_Copy + half-image_Gray70_R">
    <p:bg>
      <p:bgPr>
        <a:solidFill>
          <a:srgbClr val="EBEBEB"/>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6096000" cy="6858000"/>
          </a:xfrm>
          <a:prstGeom prst="rect">
            <a:avLst/>
          </a:prstGeom>
          <a:solidFill>
            <a:srgbClr val="565656"/>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IBM Cloud / © 2020 IBM Corporation</a:t>
            </a:r>
            <a:endParaRPr lang="en-US" dirty="0">
              <a:solidFill>
                <a:srgbClr val="000000"/>
              </a:solidFill>
            </a:endParaRPr>
          </a:p>
        </p:txBody>
      </p:sp>
      <p:sp>
        <p:nvSpPr>
          <p:cNvPr id="6" name="Picture Placeholder 5"/>
          <p:cNvSpPr>
            <a:spLocks noGrp="1"/>
          </p:cNvSpPr>
          <p:nvPr>
            <p:ph type="pic" sz="quarter" idx="13"/>
          </p:nvPr>
        </p:nvSpPr>
        <p:spPr>
          <a:xfrm>
            <a:off x="6096000" y="0"/>
            <a:ext cx="6096000" cy="6858000"/>
          </a:xfrm>
          <a:solidFill>
            <a:schemeClr val="tx1"/>
          </a:solidFill>
        </p:spPr>
        <p:txBody>
          <a:bodyPr/>
          <a:lstStyle>
            <a:lvl1pPr>
              <a:defRPr sz="2133">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304800" y="256033"/>
            <a:ext cx="5486400" cy="590931"/>
          </a:xfrm>
        </p:spPr>
        <p:txBody>
          <a:bodyPr>
            <a:spAutoFit/>
          </a:bodyPr>
          <a:lstStyle>
            <a:lvl1pPr marL="0" marR="0" indent="0" algn="l" defTabSz="609570" rtl="0" eaLnBrk="1" fontAlgn="auto" latinLnBrk="0" hangingPunct="1">
              <a:lnSpc>
                <a:spcPct val="90000"/>
              </a:lnSpc>
              <a:spcBef>
                <a:spcPct val="0"/>
              </a:spcBef>
              <a:spcAft>
                <a:spcPts val="0"/>
              </a:spcAft>
              <a:buClrTx/>
              <a:buSzTx/>
              <a:buFontTx/>
              <a:buNone/>
              <a:tabLst/>
              <a:defRPr sz="4267" baseline="0">
                <a:solidFill>
                  <a:schemeClr val="bg2"/>
                </a:solidFill>
              </a:defRPr>
            </a:lvl1pPr>
          </a:lstStyle>
          <a:p>
            <a:r>
              <a:rPr lang="en-US" dirty="0"/>
              <a:t>32pt title</a:t>
            </a:r>
          </a:p>
        </p:txBody>
      </p:sp>
      <p:sp>
        <p:nvSpPr>
          <p:cNvPr id="10" name="Text Placeholder 6"/>
          <p:cNvSpPr>
            <a:spLocks noGrp="1"/>
          </p:cNvSpPr>
          <p:nvPr>
            <p:ph type="body" sz="quarter" idx="16"/>
          </p:nvPr>
        </p:nvSpPr>
        <p:spPr>
          <a:xfrm>
            <a:off x="304800" y="707138"/>
            <a:ext cx="5486400" cy="3467488"/>
          </a:xfrm>
        </p:spPr>
        <p:txBody>
          <a:bodyPr vert="horz" lIns="0" tIns="365760" rIns="0" bIns="0" rtlCol="0">
            <a:spAutoFit/>
          </a:bodyPr>
          <a:lstStyle>
            <a:lvl1pPr>
              <a:defRPr lang="en-US" sz="3200" dirty="0" smtClean="0">
                <a:solidFill>
                  <a:schemeClr val="bg2"/>
                </a:solidFill>
              </a:defRPr>
            </a:lvl1pPr>
            <a:lvl2pPr>
              <a:defRPr lang="en-US" sz="3200" dirty="0" smtClean="0">
                <a:solidFill>
                  <a:schemeClr val="bg2"/>
                </a:solidFill>
              </a:defRPr>
            </a:lvl2pPr>
            <a:lvl3pPr>
              <a:defRPr lang="en-US" sz="2933" dirty="0" smtClean="0">
                <a:solidFill>
                  <a:schemeClr val="bg2"/>
                </a:solidFill>
              </a:defRPr>
            </a:lvl3pPr>
            <a:lvl4pPr>
              <a:defRPr lang="en-US" sz="2933" dirty="0" smtClean="0">
                <a:solidFill>
                  <a:schemeClr val="bg2"/>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8841968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6_Copy + half-image_Gray70_L">
    <p:bg>
      <p:bgPr>
        <a:solidFill>
          <a:srgbClr val="EBEBEB"/>
        </a:solidFill>
        <a:effectLst/>
      </p:bgPr>
    </p:bg>
    <p:spTree>
      <p:nvGrpSpPr>
        <p:cNvPr id="1" name=""/>
        <p:cNvGrpSpPr/>
        <p:nvPr/>
      </p:nvGrpSpPr>
      <p:grpSpPr>
        <a:xfrm>
          <a:off x="0" y="0"/>
          <a:ext cx="0" cy="0"/>
          <a:chOff x="0" y="0"/>
          <a:chExt cx="0" cy="0"/>
        </a:xfrm>
      </p:grpSpPr>
      <p:sp>
        <p:nvSpPr>
          <p:cNvPr id="7" name="Rectangle 6"/>
          <p:cNvSpPr/>
          <p:nvPr userDrawn="1"/>
        </p:nvSpPr>
        <p:spPr>
          <a:xfrm>
            <a:off x="6096000" y="-2116"/>
            <a:ext cx="6096000" cy="6858000"/>
          </a:xfrm>
          <a:prstGeom prst="rect">
            <a:avLst/>
          </a:prstGeom>
          <a:solidFill>
            <a:srgbClr val="565656"/>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IBM Cloud / © 2020 IBM Corporation</a:t>
            </a:r>
            <a:endParaRPr lang="en-US" dirty="0">
              <a:solidFill>
                <a:srgbClr val="000000"/>
              </a:solidFill>
            </a:endParaRPr>
          </a:p>
        </p:txBody>
      </p:sp>
      <p:sp>
        <p:nvSpPr>
          <p:cNvPr id="6" name="Picture Placeholder 5"/>
          <p:cNvSpPr>
            <a:spLocks noGrp="1"/>
          </p:cNvSpPr>
          <p:nvPr>
            <p:ph type="pic" sz="quarter" idx="13"/>
          </p:nvPr>
        </p:nvSpPr>
        <p:spPr>
          <a:xfrm>
            <a:off x="0" y="0"/>
            <a:ext cx="6096000" cy="6858000"/>
          </a:xfrm>
          <a:solidFill>
            <a:schemeClr val="tx1"/>
          </a:solidFill>
        </p:spPr>
        <p:txBody>
          <a:bodyPr/>
          <a:lstStyle>
            <a:lvl1pPr>
              <a:defRPr sz="2133">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6400800" y="256033"/>
            <a:ext cx="5486400" cy="590931"/>
          </a:xfrm>
        </p:spPr>
        <p:txBody>
          <a:bodyPr>
            <a:spAutoFit/>
          </a:bodyPr>
          <a:lstStyle>
            <a:lvl1pPr>
              <a:defRPr sz="4267">
                <a:solidFill>
                  <a:schemeClr val="bg2"/>
                </a:solidFill>
              </a:defRPr>
            </a:lvl1pPr>
          </a:lstStyle>
          <a:p>
            <a:r>
              <a:rPr lang="en-US" dirty="0"/>
              <a:t>32pt title</a:t>
            </a:r>
          </a:p>
        </p:txBody>
      </p:sp>
      <p:sp>
        <p:nvSpPr>
          <p:cNvPr id="10" name="Text Placeholder 6"/>
          <p:cNvSpPr>
            <a:spLocks noGrp="1"/>
          </p:cNvSpPr>
          <p:nvPr>
            <p:ph type="body" sz="quarter" idx="16"/>
          </p:nvPr>
        </p:nvSpPr>
        <p:spPr>
          <a:xfrm>
            <a:off x="6400800" y="707138"/>
            <a:ext cx="5486400" cy="3467488"/>
          </a:xfrm>
        </p:spPr>
        <p:txBody>
          <a:bodyPr vert="horz" lIns="0" tIns="365760" rIns="0" bIns="0" rtlCol="0">
            <a:spAutoFit/>
          </a:bodyPr>
          <a:lstStyle>
            <a:lvl1pPr>
              <a:defRPr lang="en-US" sz="3200" dirty="0" smtClean="0">
                <a:solidFill>
                  <a:schemeClr val="bg2"/>
                </a:solidFill>
              </a:defRPr>
            </a:lvl1pPr>
            <a:lvl2pPr>
              <a:defRPr lang="en-US" sz="3200" dirty="0" smtClean="0">
                <a:solidFill>
                  <a:schemeClr val="bg2"/>
                </a:solidFill>
              </a:defRPr>
            </a:lvl2pPr>
            <a:lvl3pPr>
              <a:defRPr lang="en-US" sz="2933" dirty="0" smtClean="0">
                <a:solidFill>
                  <a:schemeClr val="bg2"/>
                </a:solidFill>
              </a:defRPr>
            </a:lvl3pPr>
            <a:lvl4pPr>
              <a:defRPr lang="en-US" sz="2933" dirty="0" smtClean="0">
                <a:solidFill>
                  <a:schemeClr val="bg2"/>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3305192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6_Copy + half-image_BLUE right">
    <p:bg>
      <p:bgPr>
        <a:solidFill>
          <a:srgbClr val="EBEBEB"/>
        </a:solidFill>
        <a:effectLst/>
      </p:bgPr>
    </p:bg>
    <p:spTree>
      <p:nvGrpSpPr>
        <p:cNvPr id="1" name=""/>
        <p:cNvGrpSpPr/>
        <p:nvPr/>
      </p:nvGrpSpPr>
      <p:grpSpPr>
        <a:xfrm>
          <a:off x="0" y="0"/>
          <a:ext cx="0" cy="0"/>
          <a:chOff x="0" y="0"/>
          <a:chExt cx="0" cy="0"/>
        </a:xfrm>
      </p:grpSpPr>
      <p:sp>
        <p:nvSpPr>
          <p:cNvPr id="7" name="Rectangle 6"/>
          <p:cNvSpPr/>
          <p:nvPr userDrawn="1"/>
        </p:nvSpPr>
        <p:spPr>
          <a:xfrm>
            <a:off x="6096000" y="-2116"/>
            <a:ext cx="6096000" cy="6858000"/>
          </a:xfrm>
          <a:prstGeom prst="rect">
            <a:avLst/>
          </a:prstGeom>
          <a:solidFill>
            <a:schemeClr val="accent3"/>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IBM Cloud / © 2020 IBM Corporation</a:t>
            </a:r>
            <a:endParaRPr lang="en-US" dirty="0">
              <a:solidFill>
                <a:srgbClr val="000000"/>
              </a:solidFill>
            </a:endParaRPr>
          </a:p>
        </p:txBody>
      </p:sp>
      <p:sp>
        <p:nvSpPr>
          <p:cNvPr id="6" name="Picture Placeholder 5"/>
          <p:cNvSpPr>
            <a:spLocks noGrp="1"/>
          </p:cNvSpPr>
          <p:nvPr>
            <p:ph type="pic" sz="quarter" idx="13"/>
          </p:nvPr>
        </p:nvSpPr>
        <p:spPr>
          <a:xfrm>
            <a:off x="0" y="0"/>
            <a:ext cx="6096000" cy="6858000"/>
          </a:xfrm>
          <a:solidFill>
            <a:schemeClr val="tx1"/>
          </a:solidFill>
        </p:spPr>
        <p:txBody>
          <a:bodyPr/>
          <a:lstStyle>
            <a:lvl1pPr>
              <a:defRPr sz="2133">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6400800" y="256033"/>
            <a:ext cx="5486400" cy="590931"/>
          </a:xfrm>
        </p:spPr>
        <p:txBody>
          <a:bodyPr>
            <a:spAutoFit/>
          </a:bodyPr>
          <a:lstStyle>
            <a:lvl1pPr>
              <a:defRPr sz="4267">
                <a:solidFill>
                  <a:schemeClr val="bg2"/>
                </a:solidFill>
              </a:defRPr>
            </a:lvl1pPr>
          </a:lstStyle>
          <a:p>
            <a:r>
              <a:rPr lang="en-US" dirty="0"/>
              <a:t>32pt title</a:t>
            </a:r>
          </a:p>
        </p:txBody>
      </p:sp>
      <p:sp>
        <p:nvSpPr>
          <p:cNvPr id="10" name="Text Placeholder 6"/>
          <p:cNvSpPr>
            <a:spLocks noGrp="1"/>
          </p:cNvSpPr>
          <p:nvPr>
            <p:ph type="body" sz="quarter" idx="16"/>
          </p:nvPr>
        </p:nvSpPr>
        <p:spPr>
          <a:xfrm>
            <a:off x="6400800" y="707138"/>
            <a:ext cx="5486400" cy="3467488"/>
          </a:xfrm>
        </p:spPr>
        <p:txBody>
          <a:bodyPr vert="horz" lIns="0" tIns="365760" rIns="0" bIns="0" rtlCol="0">
            <a:spAutoFit/>
          </a:bodyPr>
          <a:lstStyle>
            <a:lvl1pPr>
              <a:defRPr lang="en-US" sz="3200" dirty="0" smtClean="0">
                <a:solidFill>
                  <a:schemeClr val="bg2"/>
                </a:solidFill>
              </a:defRPr>
            </a:lvl1pPr>
            <a:lvl2pPr>
              <a:defRPr lang="en-US" sz="3200" dirty="0" smtClean="0">
                <a:solidFill>
                  <a:schemeClr val="bg2"/>
                </a:solidFill>
              </a:defRPr>
            </a:lvl2pPr>
            <a:lvl3pPr>
              <a:defRPr lang="en-US" sz="2933" dirty="0" smtClean="0">
                <a:solidFill>
                  <a:schemeClr val="bg2"/>
                </a:solidFill>
              </a:defRPr>
            </a:lvl3pPr>
            <a:lvl4pPr>
              <a:defRPr lang="en-US" sz="2933" dirty="0" smtClean="0">
                <a:solidFill>
                  <a:schemeClr val="bg2"/>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02161217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6_Copy + half-image_BLUE left">
    <p:bg>
      <p:bgPr>
        <a:solidFill>
          <a:srgbClr val="EBEBEB"/>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6096000" cy="6858000"/>
          </a:xfrm>
          <a:prstGeom prst="rect">
            <a:avLst/>
          </a:prstGeom>
          <a:solidFill>
            <a:srgbClr val="054ADA"/>
          </a:solidFill>
        </p:spPr>
        <p:txBody>
          <a:bodyPr wrap="square" lIns="0" tIns="0" rIns="0" bIns="0" rtlCol="0" anchor="ctr">
            <a:noAutofit/>
          </a:bodyPr>
          <a:lstStyle/>
          <a:p>
            <a:pPr lvl="0" algn="ctr"/>
            <a:endParaRPr lang="en-US" sz="1600" dirty="0">
              <a:solidFill>
                <a:srgbClr val="FFFFFF"/>
              </a:solidFill>
              <a:latin typeface="Arial"/>
              <a:cs typeface="Arial"/>
            </a:endParaRP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IBM Cloud / © 2020 IBM Corporation</a:t>
            </a:r>
            <a:endParaRPr lang="en-US" dirty="0">
              <a:solidFill>
                <a:srgbClr val="000000"/>
              </a:solidFill>
            </a:endParaRPr>
          </a:p>
        </p:txBody>
      </p:sp>
      <p:sp>
        <p:nvSpPr>
          <p:cNvPr id="6" name="Picture Placeholder 5"/>
          <p:cNvSpPr>
            <a:spLocks noGrp="1"/>
          </p:cNvSpPr>
          <p:nvPr>
            <p:ph type="pic" sz="quarter" idx="13"/>
          </p:nvPr>
        </p:nvSpPr>
        <p:spPr>
          <a:xfrm>
            <a:off x="6096000" y="0"/>
            <a:ext cx="6096000" cy="6858000"/>
          </a:xfrm>
          <a:solidFill>
            <a:schemeClr val="tx1"/>
          </a:solidFill>
        </p:spPr>
        <p:txBody>
          <a:bodyPr/>
          <a:lstStyle>
            <a:lvl1pPr>
              <a:defRPr sz="2133">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304800" y="256033"/>
            <a:ext cx="5486400" cy="590931"/>
          </a:xfrm>
        </p:spPr>
        <p:txBody>
          <a:bodyPr>
            <a:spAutoFit/>
          </a:bodyPr>
          <a:lstStyle>
            <a:lvl1pPr marL="0" marR="0" indent="0" algn="l" defTabSz="609570" rtl="0" eaLnBrk="1" fontAlgn="auto" latinLnBrk="0" hangingPunct="1">
              <a:lnSpc>
                <a:spcPct val="90000"/>
              </a:lnSpc>
              <a:spcBef>
                <a:spcPct val="0"/>
              </a:spcBef>
              <a:spcAft>
                <a:spcPts val="0"/>
              </a:spcAft>
              <a:buClrTx/>
              <a:buSzTx/>
              <a:buFontTx/>
              <a:buNone/>
              <a:tabLst/>
              <a:defRPr sz="4267" baseline="0">
                <a:solidFill>
                  <a:schemeClr val="bg2"/>
                </a:solidFill>
              </a:defRPr>
            </a:lvl1pPr>
          </a:lstStyle>
          <a:p>
            <a:r>
              <a:rPr lang="en-US" dirty="0"/>
              <a:t>32pt title</a:t>
            </a:r>
          </a:p>
        </p:txBody>
      </p:sp>
      <p:sp>
        <p:nvSpPr>
          <p:cNvPr id="10" name="Text Placeholder 6"/>
          <p:cNvSpPr>
            <a:spLocks noGrp="1"/>
          </p:cNvSpPr>
          <p:nvPr>
            <p:ph type="body" sz="quarter" idx="16"/>
          </p:nvPr>
        </p:nvSpPr>
        <p:spPr>
          <a:xfrm>
            <a:off x="304800" y="707138"/>
            <a:ext cx="5486400" cy="3467488"/>
          </a:xfrm>
        </p:spPr>
        <p:txBody>
          <a:bodyPr vert="horz" lIns="0" tIns="365760" rIns="0" bIns="0" rtlCol="0">
            <a:spAutoFit/>
          </a:bodyPr>
          <a:lstStyle>
            <a:lvl1pPr>
              <a:defRPr lang="en-US" sz="3200" dirty="0" smtClean="0">
                <a:solidFill>
                  <a:schemeClr val="bg2"/>
                </a:solidFill>
              </a:defRPr>
            </a:lvl1pPr>
            <a:lvl2pPr>
              <a:defRPr lang="en-US" sz="3200" dirty="0" smtClean="0">
                <a:solidFill>
                  <a:schemeClr val="bg2"/>
                </a:solidFill>
              </a:defRPr>
            </a:lvl2pPr>
            <a:lvl3pPr>
              <a:defRPr lang="en-US" sz="2933" dirty="0" smtClean="0">
                <a:solidFill>
                  <a:schemeClr val="bg2"/>
                </a:solidFill>
              </a:defRPr>
            </a:lvl3pPr>
            <a:lvl4pPr>
              <a:defRPr lang="en-US" sz="2933" dirty="0" smtClean="0">
                <a:solidFill>
                  <a:schemeClr val="bg2"/>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7706555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6_Copy + half-image_Right">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IBM Cloud / © 2020 IBM Corporation</a:t>
            </a:r>
            <a:endParaRPr lang="en-US" dirty="0">
              <a:solidFill>
                <a:srgbClr val="000000"/>
              </a:solidFill>
            </a:endParaRPr>
          </a:p>
        </p:txBody>
      </p:sp>
      <p:sp>
        <p:nvSpPr>
          <p:cNvPr id="6" name="Picture Placeholder 5"/>
          <p:cNvSpPr>
            <a:spLocks noGrp="1"/>
          </p:cNvSpPr>
          <p:nvPr>
            <p:ph type="pic" sz="quarter" idx="13"/>
          </p:nvPr>
        </p:nvSpPr>
        <p:spPr>
          <a:xfrm>
            <a:off x="6096000" y="0"/>
            <a:ext cx="6096000" cy="6858000"/>
          </a:xfrm>
          <a:solidFill>
            <a:schemeClr val="tx1"/>
          </a:solidFill>
        </p:spPr>
        <p:txBody>
          <a:bodyPr/>
          <a:lstStyle>
            <a:lvl1pPr>
              <a:defRPr sz="2133">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304800" y="256033"/>
            <a:ext cx="5486400" cy="590931"/>
          </a:xfrm>
        </p:spPr>
        <p:txBody>
          <a:bodyPr>
            <a:spAutoFit/>
          </a:bodyPr>
          <a:lstStyle>
            <a:lvl1pPr marL="0" marR="0" indent="0" algn="l" defTabSz="609570" rtl="0" eaLnBrk="1" fontAlgn="auto" latinLnBrk="0" hangingPunct="1">
              <a:lnSpc>
                <a:spcPct val="90000"/>
              </a:lnSpc>
              <a:spcBef>
                <a:spcPct val="0"/>
              </a:spcBef>
              <a:spcAft>
                <a:spcPts val="0"/>
              </a:spcAft>
              <a:buClrTx/>
              <a:buSzTx/>
              <a:buFontTx/>
              <a:buNone/>
              <a:tabLst/>
              <a:defRPr sz="4267" baseline="0">
                <a:solidFill>
                  <a:schemeClr val="tx1"/>
                </a:solidFill>
              </a:defRPr>
            </a:lvl1pPr>
          </a:lstStyle>
          <a:p>
            <a:r>
              <a:rPr lang="en-US" dirty="0"/>
              <a:t>32pt title</a:t>
            </a:r>
          </a:p>
        </p:txBody>
      </p:sp>
      <p:sp>
        <p:nvSpPr>
          <p:cNvPr id="10" name="Text Placeholder 6"/>
          <p:cNvSpPr>
            <a:spLocks noGrp="1"/>
          </p:cNvSpPr>
          <p:nvPr>
            <p:ph type="body" sz="quarter" idx="16"/>
          </p:nvPr>
        </p:nvSpPr>
        <p:spPr>
          <a:xfrm>
            <a:off x="304800" y="707138"/>
            <a:ext cx="5486400" cy="3467488"/>
          </a:xfrm>
        </p:spPr>
        <p:txBody>
          <a:bodyPr vert="horz" lIns="0" tIns="365760" rIns="0" bIns="0" rtlCol="0">
            <a:spAutoFit/>
          </a:bodyPr>
          <a:lstStyle>
            <a:lvl1pPr>
              <a:defRPr lang="en-US" sz="3200" dirty="0" smtClean="0">
                <a:solidFill>
                  <a:schemeClr val="tx1"/>
                </a:solidFill>
              </a:defRPr>
            </a:lvl1pPr>
            <a:lvl2pPr>
              <a:defRPr lang="en-US" sz="3200" dirty="0" smtClean="0">
                <a:solidFill>
                  <a:schemeClr val="tx1"/>
                </a:solidFill>
              </a:defRPr>
            </a:lvl2pPr>
            <a:lvl3pPr>
              <a:defRPr lang="en-US" sz="2933" dirty="0" smtClean="0">
                <a:solidFill>
                  <a:schemeClr val="tx1"/>
                </a:solidFill>
              </a:defRPr>
            </a:lvl3pPr>
            <a:lvl4pPr>
              <a:defRPr lang="en-US" sz="2933" dirty="0" smtClean="0">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9176152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9" Type="http://schemas.openxmlformats.org/officeDocument/2006/relationships/slideLayout" Target="../slideLayouts/slideLayout79.xml"/><Relationship Id="rId21" Type="http://schemas.openxmlformats.org/officeDocument/2006/relationships/slideLayout" Target="../slideLayouts/slideLayout61.xml"/><Relationship Id="rId34" Type="http://schemas.openxmlformats.org/officeDocument/2006/relationships/slideLayout" Target="../slideLayouts/slideLayout74.xml"/><Relationship Id="rId42" Type="http://schemas.openxmlformats.org/officeDocument/2006/relationships/slideLayout" Target="../slideLayouts/slideLayout82.xml"/><Relationship Id="rId47" Type="http://schemas.openxmlformats.org/officeDocument/2006/relationships/theme" Target="../theme/theme2.xml"/><Relationship Id="rId7" Type="http://schemas.openxmlformats.org/officeDocument/2006/relationships/slideLayout" Target="../slideLayouts/slideLayout4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37" Type="http://schemas.openxmlformats.org/officeDocument/2006/relationships/slideLayout" Target="../slideLayouts/slideLayout77.xml"/><Relationship Id="rId40" Type="http://schemas.openxmlformats.org/officeDocument/2006/relationships/slideLayout" Target="../slideLayouts/slideLayout80.xml"/><Relationship Id="rId45" Type="http://schemas.openxmlformats.org/officeDocument/2006/relationships/slideLayout" Target="../slideLayouts/slideLayout85.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36" Type="http://schemas.openxmlformats.org/officeDocument/2006/relationships/slideLayout" Target="../slideLayouts/slideLayout76.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4" Type="http://schemas.openxmlformats.org/officeDocument/2006/relationships/slideLayout" Target="../slideLayouts/slideLayout84.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35" Type="http://schemas.openxmlformats.org/officeDocument/2006/relationships/slideLayout" Target="../slideLayouts/slideLayout75.xml"/><Relationship Id="rId43" Type="http://schemas.openxmlformats.org/officeDocument/2006/relationships/slideLayout" Target="../slideLayouts/slideLayout83.xml"/><Relationship Id="rId8" Type="http://schemas.openxmlformats.org/officeDocument/2006/relationships/slideLayout" Target="../slideLayouts/slideLayout48.xml"/><Relationship Id="rId3" Type="http://schemas.openxmlformats.org/officeDocument/2006/relationships/slideLayout" Target="../slideLayouts/slideLayout43.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slideLayout" Target="../slideLayouts/slideLayout73.xml"/><Relationship Id="rId38" Type="http://schemas.openxmlformats.org/officeDocument/2006/relationships/slideLayout" Target="../slideLayouts/slideLayout78.xml"/><Relationship Id="rId46" Type="http://schemas.openxmlformats.org/officeDocument/2006/relationships/slideLayout" Target="../slideLayouts/slideLayout86.xml"/><Relationship Id="rId20" Type="http://schemas.openxmlformats.org/officeDocument/2006/relationships/slideLayout" Target="../slideLayouts/slideLayout60.xml"/><Relationship Id="rId41" Type="http://schemas.openxmlformats.org/officeDocument/2006/relationships/slideLayout" Target="../slideLayouts/slideLayout8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9.xml"/><Relationship Id="rId18" Type="http://schemas.openxmlformats.org/officeDocument/2006/relationships/slideLayout" Target="../slideLayouts/slideLayout104.xml"/><Relationship Id="rId26" Type="http://schemas.openxmlformats.org/officeDocument/2006/relationships/slideLayout" Target="../slideLayouts/slideLayout112.xml"/><Relationship Id="rId39" Type="http://schemas.openxmlformats.org/officeDocument/2006/relationships/slideLayout" Target="../slideLayouts/slideLayout125.xml"/><Relationship Id="rId21" Type="http://schemas.openxmlformats.org/officeDocument/2006/relationships/slideLayout" Target="../slideLayouts/slideLayout107.xml"/><Relationship Id="rId34" Type="http://schemas.openxmlformats.org/officeDocument/2006/relationships/slideLayout" Target="../slideLayouts/slideLayout120.xml"/><Relationship Id="rId42" Type="http://schemas.openxmlformats.org/officeDocument/2006/relationships/slideLayout" Target="../slideLayouts/slideLayout128.xml"/><Relationship Id="rId47" Type="http://schemas.openxmlformats.org/officeDocument/2006/relationships/slideLayout" Target="../slideLayouts/slideLayout133.xml"/><Relationship Id="rId50" Type="http://schemas.openxmlformats.org/officeDocument/2006/relationships/theme" Target="../theme/theme3.xml"/><Relationship Id="rId7" Type="http://schemas.openxmlformats.org/officeDocument/2006/relationships/slideLayout" Target="../slideLayouts/slideLayout9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9" Type="http://schemas.openxmlformats.org/officeDocument/2006/relationships/slideLayout" Target="../slideLayouts/slideLayout115.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32" Type="http://schemas.openxmlformats.org/officeDocument/2006/relationships/slideLayout" Target="../slideLayouts/slideLayout118.xml"/><Relationship Id="rId37" Type="http://schemas.openxmlformats.org/officeDocument/2006/relationships/slideLayout" Target="../slideLayouts/slideLayout123.xml"/><Relationship Id="rId40" Type="http://schemas.openxmlformats.org/officeDocument/2006/relationships/slideLayout" Target="../slideLayouts/slideLayout126.xml"/><Relationship Id="rId45" Type="http://schemas.openxmlformats.org/officeDocument/2006/relationships/slideLayout" Target="../slideLayouts/slideLayout131.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slideLayout" Target="../slideLayouts/slideLayout114.xml"/><Relationship Id="rId36" Type="http://schemas.openxmlformats.org/officeDocument/2006/relationships/slideLayout" Target="../slideLayouts/slideLayout122.xml"/><Relationship Id="rId49" Type="http://schemas.openxmlformats.org/officeDocument/2006/relationships/slideLayout" Target="../slideLayouts/slideLayout135.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31" Type="http://schemas.openxmlformats.org/officeDocument/2006/relationships/slideLayout" Target="../slideLayouts/slideLayout117.xml"/><Relationship Id="rId44" Type="http://schemas.openxmlformats.org/officeDocument/2006/relationships/slideLayout" Target="../slideLayouts/slideLayout130.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slideLayout" Target="../slideLayouts/slideLayout113.xml"/><Relationship Id="rId30" Type="http://schemas.openxmlformats.org/officeDocument/2006/relationships/slideLayout" Target="../slideLayouts/slideLayout116.xml"/><Relationship Id="rId35" Type="http://schemas.openxmlformats.org/officeDocument/2006/relationships/slideLayout" Target="../slideLayouts/slideLayout121.xml"/><Relationship Id="rId43" Type="http://schemas.openxmlformats.org/officeDocument/2006/relationships/slideLayout" Target="../slideLayouts/slideLayout129.xml"/><Relationship Id="rId48" Type="http://schemas.openxmlformats.org/officeDocument/2006/relationships/slideLayout" Target="../slideLayouts/slideLayout134.xml"/><Relationship Id="rId8" Type="http://schemas.openxmlformats.org/officeDocument/2006/relationships/slideLayout" Target="../slideLayouts/slideLayout94.xml"/><Relationship Id="rId3" Type="http://schemas.openxmlformats.org/officeDocument/2006/relationships/slideLayout" Target="../slideLayouts/slideLayout89.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33" Type="http://schemas.openxmlformats.org/officeDocument/2006/relationships/slideLayout" Target="../slideLayouts/slideLayout119.xml"/><Relationship Id="rId38" Type="http://schemas.openxmlformats.org/officeDocument/2006/relationships/slideLayout" Target="../slideLayouts/slideLayout124.xml"/><Relationship Id="rId46" Type="http://schemas.openxmlformats.org/officeDocument/2006/relationships/slideLayout" Target="../slideLayouts/slideLayout132.xml"/><Relationship Id="rId20" Type="http://schemas.openxmlformats.org/officeDocument/2006/relationships/slideLayout" Target="../slideLayouts/slideLayout106.xml"/><Relationship Id="rId41" Type="http://schemas.openxmlformats.org/officeDocument/2006/relationships/slideLayout" Target="../slideLayouts/slideLayout127.xml"/><Relationship Id="rId1" Type="http://schemas.openxmlformats.org/officeDocument/2006/relationships/slideLayout" Target="../slideLayouts/slideLayout87.xml"/><Relationship Id="rId6" Type="http://schemas.openxmlformats.org/officeDocument/2006/relationships/slideLayout" Target="../slideLayouts/slideLayout9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26" Type="http://schemas.openxmlformats.org/officeDocument/2006/relationships/slideLayout" Target="../slideLayouts/slideLayout161.xml"/><Relationship Id="rId39" Type="http://schemas.openxmlformats.org/officeDocument/2006/relationships/slideLayout" Target="../slideLayouts/slideLayout174.xml"/><Relationship Id="rId21" Type="http://schemas.openxmlformats.org/officeDocument/2006/relationships/slideLayout" Target="../slideLayouts/slideLayout156.xml"/><Relationship Id="rId34" Type="http://schemas.openxmlformats.org/officeDocument/2006/relationships/slideLayout" Target="../slideLayouts/slideLayout169.xml"/><Relationship Id="rId42" Type="http://schemas.openxmlformats.org/officeDocument/2006/relationships/slideLayout" Target="../slideLayouts/slideLayout177.xml"/><Relationship Id="rId47" Type="http://schemas.openxmlformats.org/officeDocument/2006/relationships/slideLayout" Target="../slideLayouts/slideLayout182.xml"/><Relationship Id="rId50" Type="http://schemas.openxmlformats.org/officeDocument/2006/relationships/slideLayout" Target="../slideLayouts/slideLayout185.xml"/><Relationship Id="rId55" Type="http://schemas.openxmlformats.org/officeDocument/2006/relationships/theme" Target="../theme/theme4.xml"/><Relationship Id="rId7" Type="http://schemas.openxmlformats.org/officeDocument/2006/relationships/slideLayout" Target="../slideLayouts/slideLayout142.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9" Type="http://schemas.openxmlformats.org/officeDocument/2006/relationships/slideLayout" Target="../slideLayouts/slideLayout164.xml"/><Relationship Id="rId11" Type="http://schemas.openxmlformats.org/officeDocument/2006/relationships/slideLayout" Target="../slideLayouts/slideLayout146.xml"/><Relationship Id="rId24" Type="http://schemas.openxmlformats.org/officeDocument/2006/relationships/slideLayout" Target="../slideLayouts/slideLayout159.xml"/><Relationship Id="rId32" Type="http://schemas.openxmlformats.org/officeDocument/2006/relationships/slideLayout" Target="../slideLayouts/slideLayout167.xml"/><Relationship Id="rId37" Type="http://schemas.openxmlformats.org/officeDocument/2006/relationships/slideLayout" Target="../slideLayouts/slideLayout172.xml"/><Relationship Id="rId40" Type="http://schemas.openxmlformats.org/officeDocument/2006/relationships/slideLayout" Target="../slideLayouts/slideLayout175.xml"/><Relationship Id="rId45" Type="http://schemas.openxmlformats.org/officeDocument/2006/relationships/slideLayout" Target="../slideLayouts/slideLayout180.xml"/><Relationship Id="rId53" Type="http://schemas.openxmlformats.org/officeDocument/2006/relationships/slideLayout" Target="../slideLayouts/slideLayout188.xml"/><Relationship Id="rId5" Type="http://schemas.openxmlformats.org/officeDocument/2006/relationships/slideLayout" Target="../slideLayouts/slideLayout140.xml"/><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31" Type="http://schemas.openxmlformats.org/officeDocument/2006/relationships/slideLayout" Target="../slideLayouts/slideLayout166.xml"/><Relationship Id="rId44" Type="http://schemas.openxmlformats.org/officeDocument/2006/relationships/slideLayout" Target="../slideLayouts/slideLayout179.xml"/><Relationship Id="rId52" Type="http://schemas.openxmlformats.org/officeDocument/2006/relationships/slideLayout" Target="../slideLayouts/slideLayout187.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 Id="rId27" Type="http://schemas.openxmlformats.org/officeDocument/2006/relationships/slideLayout" Target="../slideLayouts/slideLayout162.xml"/><Relationship Id="rId30" Type="http://schemas.openxmlformats.org/officeDocument/2006/relationships/slideLayout" Target="../slideLayouts/slideLayout165.xml"/><Relationship Id="rId35" Type="http://schemas.openxmlformats.org/officeDocument/2006/relationships/slideLayout" Target="../slideLayouts/slideLayout170.xml"/><Relationship Id="rId43" Type="http://schemas.openxmlformats.org/officeDocument/2006/relationships/slideLayout" Target="../slideLayouts/slideLayout178.xml"/><Relationship Id="rId48" Type="http://schemas.openxmlformats.org/officeDocument/2006/relationships/slideLayout" Target="../slideLayouts/slideLayout183.xml"/><Relationship Id="rId8" Type="http://schemas.openxmlformats.org/officeDocument/2006/relationships/slideLayout" Target="../slideLayouts/slideLayout143.xml"/><Relationship Id="rId51" Type="http://schemas.openxmlformats.org/officeDocument/2006/relationships/slideLayout" Target="../slideLayouts/slideLayout186.xml"/><Relationship Id="rId3" Type="http://schemas.openxmlformats.org/officeDocument/2006/relationships/slideLayout" Target="../slideLayouts/slideLayout138.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5" Type="http://schemas.openxmlformats.org/officeDocument/2006/relationships/slideLayout" Target="../slideLayouts/slideLayout160.xml"/><Relationship Id="rId33" Type="http://schemas.openxmlformats.org/officeDocument/2006/relationships/slideLayout" Target="../slideLayouts/slideLayout168.xml"/><Relationship Id="rId38" Type="http://schemas.openxmlformats.org/officeDocument/2006/relationships/slideLayout" Target="../slideLayouts/slideLayout173.xml"/><Relationship Id="rId46" Type="http://schemas.openxmlformats.org/officeDocument/2006/relationships/slideLayout" Target="../slideLayouts/slideLayout181.xml"/><Relationship Id="rId20" Type="http://schemas.openxmlformats.org/officeDocument/2006/relationships/slideLayout" Target="../slideLayouts/slideLayout155.xml"/><Relationship Id="rId41" Type="http://schemas.openxmlformats.org/officeDocument/2006/relationships/slideLayout" Target="../slideLayouts/slideLayout176.xml"/><Relationship Id="rId54" Type="http://schemas.openxmlformats.org/officeDocument/2006/relationships/slideLayout" Target="../slideLayouts/slideLayout189.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28" Type="http://schemas.openxmlformats.org/officeDocument/2006/relationships/slideLayout" Target="../slideLayouts/slideLayout163.xml"/><Relationship Id="rId36" Type="http://schemas.openxmlformats.org/officeDocument/2006/relationships/slideLayout" Target="../slideLayouts/slideLayout171.xml"/><Relationship Id="rId49" Type="http://schemas.openxmlformats.org/officeDocument/2006/relationships/slideLayout" Target="../slideLayouts/slideLayout18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97.xml"/><Relationship Id="rId13" Type="http://schemas.openxmlformats.org/officeDocument/2006/relationships/image" Target="../media/image14.png"/><Relationship Id="rId3" Type="http://schemas.openxmlformats.org/officeDocument/2006/relationships/slideLayout" Target="../slideLayouts/slideLayout192.xml"/><Relationship Id="rId7" Type="http://schemas.openxmlformats.org/officeDocument/2006/relationships/slideLayout" Target="../slideLayouts/slideLayout196.xml"/><Relationship Id="rId12" Type="http://schemas.openxmlformats.org/officeDocument/2006/relationships/theme" Target="../theme/theme5.xml"/><Relationship Id="rId2" Type="http://schemas.openxmlformats.org/officeDocument/2006/relationships/slideLayout" Target="../slideLayouts/slideLayout191.xml"/><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slideLayout" Target="../slideLayouts/slideLayout200.xml"/><Relationship Id="rId5" Type="http://schemas.openxmlformats.org/officeDocument/2006/relationships/slideLayout" Target="../slideLayouts/slideLayout194.xml"/><Relationship Id="rId10" Type="http://schemas.openxmlformats.org/officeDocument/2006/relationships/slideLayout" Target="../slideLayouts/slideLayout199.xml"/><Relationship Id="rId4" Type="http://schemas.openxmlformats.org/officeDocument/2006/relationships/slideLayout" Target="../slideLayouts/slideLayout193.xml"/><Relationship Id="rId9" Type="http://schemas.openxmlformats.org/officeDocument/2006/relationships/slideLayout" Target="../slideLayouts/slideLayout19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304889" y="6383868"/>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r>
              <a:rPr lang="en-US" dirty="0"/>
              <a:t>Group Name / DOC ID / Month XX, 2020 / © 2020 IBM Corporation</a:t>
            </a:r>
          </a:p>
        </p:txBody>
      </p:sp>
      <p:sp>
        <p:nvSpPr>
          <p:cNvPr id="8" name="Slide Number Placeholder"/>
          <p:cNvSpPr>
            <a:spLocks noGrp="1"/>
          </p:cNvSpPr>
          <p:nvPr>
            <p:ph type="sldNum" sz="quarter" idx="4"/>
          </p:nvPr>
        </p:nvSpPr>
        <p:spPr>
          <a:xfrm>
            <a:off x="9448802" y="6383868"/>
            <a:ext cx="2438309" cy="222249"/>
          </a:xfrm>
          <a:prstGeom prst="rect">
            <a:avLst/>
          </a:prstGeom>
        </p:spPr>
        <p:txBody>
          <a:bodyPr vert="horz" lIns="0" tIns="0" rIns="0" bIns="0" rtlCol="0" anchor="ctr"/>
          <a:lstStyle>
            <a:lvl1pPr algn="r">
              <a:defRPr sz="800">
                <a:solidFill>
                  <a:schemeClr val="bg1"/>
                </a:solidFill>
                <a:latin typeface="+mn-lt"/>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7554551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Lst>
  <p:hf hdr="0" dt="0"/>
  <p:txStyles>
    <p:titleStyle>
      <a:lvl1pPr algn="l" rtl="0" eaLnBrk="1" fontAlgn="base" hangingPunct="1">
        <a:lnSpc>
          <a:spcPct val="90000"/>
        </a:lnSpc>
        <a:spcBef>
          <a:spcPct val="0"/>
        </a:spcBef>
        <a:spcAft>
          <a:spcPct val="0"/>
        </a:spcAft>
        <a:defRPr sz="3200" b="0" i="0">
          <a:solidFill>
            <a:schemeClr val="bg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960">
          <a:solidFill>
            <a:srgbClr val="191919"/>
          </a:solidFill>
          <a:latin typeface="IBM Plex Sans" pitchFamily="34" charset="0"/>
        </a:defRPr>
      </a:lvl2pPr>
      <a:lvl3pPr algn="l" rtl="0" eaLnBrk="1" fontAlgn="base" hangingPunct="1">
        <a:lnSpc>
          <a:spcPct val="90000"/>
        </a:lnSpc>
        <a:spcBef>
          <a:spcPct val="0"/>
        </a:spcBef>
        <a:spcAft>
          <a:spcPct val="0"/>
        </a:spcAft>
        <a:defRPr sz="2960">
          <a:solidFill>
            <a:srgbClr val="191919"/>
          </a:solidFill>
          <a:latin typeface="IBM Plex Sans" pitchFamily="34" charset="0"/>
        </a:defRPr>
      </a:lvl3pPr>
      <a:lvl4pPr algn="l" rtl="0" eaLnBrk="1" fontAlgn="base" hangingPunct="1">
        <a:lnSpc>
          <a:spcPct val="90000"/>
        </a:lnSpc>
        <a:spcBef>
          <a:spcPct val="0"/>
        </a:spcBef>
        <a:spcAft>
          <a:spcPct val="0"/>
        </a:spcAft>
        <a:defRPr sz="2960">
          <a:solidFill>
            <a:srgbClr val="191919"/>
          </a:solidFill>
          <a:latin typeface="IBM Plex Sans" pitchFamily="34" charset="0"/>
        </a:defRPr>
      </a:lvl4pPr>
      <a:lvl5pPr algn="l" rtl="0" eaLnBrk="1" fontAlgn="base" hangingPunct="1">
        <a:lnSpc>
          <a:spcPct val="90000"/>
        </a:lnSpc>
        <a:spcBef>
          <a:spcPct val="0"/>
        </a:spcBef>
        <a:spcAft>
          <a:spcPct val="0"/>
        </a:spcAft>
        <a:defRPr sz="2960">
          <a:solidFill>
            <a:srgbClr val="191919"/>
          </a:solidFill>
          <a:latin typeface="IBM Plex Sans" pitchFamily="34" charset="0"/>
        </a:defRPr>
      </a:lvl5pPr>
      <a:lvl6pPr marL="483412" algn="l" rtl="0" eaLnBrk="1" fontAlgn="base" hangingPunct="1">
        <a:lnSpc>
          <a:spcPct val="90000"/>
        </a:lnSpc>
        <a:spcBef>
          <a:spcPct val="0"/>
        </a:spcBef>
        <a:spcAft>
          <a:spcPct val="0"/>
        </a:spcAft>
        <a:defRPr sz="2960">
          <a:solidFill>
            <a:srgbClr val="191919"/>
          </a:solidFill>
          <a:latin typeface="IBM Plex Sans" pitchFamily="34" charset="0"/>
        </a:defRPr>
      </a:lvl6pPr>
      <a:lvl7pPr marL="966828" algn="l" rtl="0" eaLnBrk="1" fontAlgn="base" hangingPunct="1">
        <a:lnSpc>
          <a:spcPct val="90000"/>
        </a:lnSpc>
        <a:spcBef>
          <a:spcPct val="0"/>
        </a:spcBef>
        <a:spcAft>
          <a:spcPct val="0"/>
        </a:spcAft>
        <a:defRPr sz="2960">
          <a:solidFill>
            <a:srgbClr val="191919"/>
          </a:solidFill>
          <a:latin typeface="IBM Plex Sans" pitchFamily="34" charset="0"/>
        </a:defRPr>
      </a:lvl7pPr>
      <a:lvl8pPr marL="1450240" algn="l" rtl="0" eaLnBrk="1" fontAlgn="base" hangingPunct="1">
        <a:lnSpc>
          <a:spcPct val="90000"/>
        </a:lnSpc>
        <a:spcBef>
          <a:spcPct val="0"/>
        </a:spcBef>
        <a:spcAft>
          <a:spcPct val="0"/>
        </a:spcAft>
        <a:defRPr sz="2960">
          <a:solidFill>
            <a:srgbClr val="191919"/>
          </a:solidFill>
          <a:latin typeface="IBM Plex Sans" pitchFamily="34" charset="0"/>
        </a:defRPr>
      </a:lvl8pPr>
      <a:lvl9pPr marL="1933653" algn="l" rtl="0" eaLnBrk="1" fontAlgn="base" hangingPunct="1">
        <a:lnSpc>
          <a:spcPct val="90000"/>
        </a:lnSpc>
        <a:spcBef>
          <a:spcPct val="0"/>
        </a:spcBef>
        <a:spcAft>
          <a:spcPct val="0"/>
        </a:spcAft>
        <a:defRPr sz="2960">
          <a:solidFill>
            <a:srgbClr val="191919"/>
          </a:solidFill>
          <a:latin typeface="IBM Plex Sans"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IBM Plex Sans" pitchFamily="2" charset="2"/>
        <a:buNone/>
        <a:defRPr sz="1867" b="0" i="0">
          <a:solidFill>
            <a:schemeClr val="bg1"/>
          </a:solidFill>
          <a:latin typeface="+mn-lt"/>
          <a:ea typeface="Arial" panose="020B0604020202020204" pitchFamily="34" charset="0"/>
          <a:cs typeface="Arial" panose="020B0604020202020204" pitchFamily="34" charset="0"/>
        </a:defRPr>
      </a:lvl1pPr>
      <a:lvl2pPr marL="228597" indent="-231642" algn="l" rtl="0" eaLnBrk="1" fontAlgn="base" hangingPunct="1">
        <a:lnSpc>
          <a:spcPct val="100000"/>
        </a:lnSpc>
        <a:spcBef>
          <a:spcPts val="1467"/>
        </a:spcBef>
        <a:spcAft>
          <a:spcPct val="0"/>
        </a:spcAft>
        <a:buClr>
          <a:schemeClr val="bg1"/>
        </a:buClr>
        <a:buSzPct val="100000"/>
        <a:buFont typeface="IBM Plex Sans" charset="-120"/>
        <a:buChar char="–"/>
        <a:tabLst/>
        <a:defRPr sz="1867" b="0" i="0">
          <a:solidFill>
            <a:schemeClr val="bg1"/>
          </a:solidFill>
          <a:latin typeface="+mn-lt"/>
          <a:ea typeface="Arial" panose="020B0604020202020204" pitchFamily="34" charset="0"/>
          <a:cs typeface="Arial" panose="020B0604020202020204" pitchFamily="34" charset="0"/>
        </a:defRPr>
      </a:lvl2pPr>
      <a:lvl3pPr marL="457195" indent="-231642"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sz="1867" b="0" i="0">
          <a:solidFill>
            <a:schemeClr val="bg1"/>
          </a:solidFill>
          <a:latin typeface="+mn-lt"/>
          <a:ea typeface="Arial" panose="020B0604020202020204" pitchFamily="34" charset="0"/>
          <a:cs typeface="Arial" panose="020B0604020202020204" pitchFamily="34" charset="0"/>
        </a:defRPr>
      </a:lvl3pPr>
      <a:lvl4pPr marL="838190" indent="-231642" algn="l" rtl="0" eaLnBrk="1" fontAlgn="base" hangingPunct="1">
        <a:lnSpc>
          <a:spcPct val="100000"/>
        </a:lnSpc>
        <a:spcBef>
          <a:spcPts val="1467"/>
        </a:spcBef>
        <a:spcAft>
          <a:spcPct val="0"/>
        </a:spcAft>
        <a:buClr>
          <a:schemeClr val="bg1"/>
        </a:buClr>
        <a:buSzPct val="100000"/>
        <a:buFont typeface="IBM Plex Sans" charset="-120"/>
        <a:buChar char="–"/>
        <a:tabLst/>
        <a:defRPr sz="1867" b="0" i="0" baseline="0">
          <a:solidFill>
            <a:schemeClr val="bg1"/>
          </a:solidFill>
          <a:latin typeface="+mn-lt"/>
          <a:ea typeface="Arial" panose="020B0604020202020204" pitchFamily="34" charset="0"/>
          <a:cs typeface="Arial" panose="020B0604020202020204" pitchFamily="34" charset="0"/>
        </a:defRPr>
      </a:lvl4pPr>
      <a:lvl5pPr marL="1071020" indent="-231642" algn="l" rtl="0" eaLnBrk="1" fontAlgn="base" hangingPunct="1">
        <a:lnSpc>
          <a:spcPct val="100000"/>
        </a:lnSpc>
        <a:spcBef>
          <a:spcPts val="1467"/>
        </a:spcBef>
        <a:spcAft>
          <a:spcPct val="0"/>
        </a:spcAft>
        <a:buClr>
          <a:schemeClr val="bg1"/>
        </a:buClr>
        <a:buFont typeface="IBM Plex Sans" charset="-120"/>
        <a:buChar char="»"/>
        <a:tabLst/>
        <a:defRPr sz="1867" b="0" i="0">
          <a:solidFill>
            <a:schemeClr val="bg1"/>
          </a:solidFill>
          <a:latin typeface="+mn-lt"/>
          <a:ea typeface="Arial" panose="020B0604020202020204" pitchFamily="34" charset="0"/>
          <a:cs typeface="Arial" panose="020B0604020202020204"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IBM Plex Sans"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IBM Plex Sans"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IBM Plex Sans"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IBM Plex Sans"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BEBE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56034"/>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17934"/>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p:txBody>
      </p:sp>
      <p:sp>
        <p:nvSpPr>
          <p:cNvPr id="7" name="Slide Number Placeholder 6"/>
          <p:cNvSpPr>
            <a:spLocks noGrp="1"/>
          </p:cNvSpPr>
          <p:nvPr>
            <p:ph type="sldNum" sz="quarter" idx="4"/>
          </p:nvPr>
        </p:nvSpPr>
        <p:spPr>
          <a:xfrm>
            <a:off x="9144000" y="6858000"/>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9" name="Footer Placeholder 8"/>
          <p:cNvSpPr>
            <a:spLocks noGrp="1"/>
          </p:cNvSpPr>
          <p:nvPr>
            <p:ph type="ftr" sz="quarter" idx="3"/>
          </p:nvPr>
        </p:nvSpPr>
        <p:spPr>
          <a:xfrm>
            <a:off x="304800" y="6858000"/>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a:solidFill>
                  <a:srgbClr val="000000"/>
                </a:solidFill>
              </a:rPr>
              <a:t>IBM Cloud / 28th May 2020 / © 2020 IBM Corporation</a:t>
            </a:r>
            <a:endParaRPr lang="en-US" dirty="0">
              <a:solidFill>
                <a:srgbClr val="000000"/>
              </a:solidFill>
            </a:endParaRPr>
          </a:p>
        </p:txBody>
      </p:sp>
    </p:spTree>
    <p:extLst>
      <p:ext uri="{BB962C8B-B14F-4D97-AF65-F5344CB8AC3E}">
        <p14:creationId xmlns:p14="http://schemas.microsoft.com/office/powerpoint/2010/main" val="345374118"/>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 id="2147483727" r:id="rId26"/>
    <p:sldLayoutId id="2147483728" r:id="rId27"/>
    <p:sldLayoutId id="2147483729" r:id="rId28"/>
    <p:sldLayoutId id="2147483730" r:id="rId29"/>
    <p:sldLayoutId id="2147483731" r:id="rId30"/>
    <p:sldLayoutId id="2147483732" r:id="rId31"/>
    <p:sldLayoutId id="2147483733" r:id="rId32"/>
    <p:sldLayoutId id="2147483734" r:id="rId33"/>
    <p:sldLayoutId id="2147483735" r:id="rId34"/>
    <p:sldLayoutId id="2147483736" r:id="rId35"/>
    <p:sldLayoutId id="2147483737" r:id="rId36"/>
    <p:sldLayoutId id="2147483738" r:id="rId37"/>
    <p:sldLayoutId id="2147483739" r:id="rId38"/>
    <p:sldLayoutId id="2147483740" r:id="rId39"/>
    <p:sldLayoutId id="2147483741" r:id="rId40"/>
    <p:sldLayoutId id="2147483742" r:id="rId41"/>
    <p:sldLayoutId id="2147483743" r:id="rId42"/>
    <p:sldLayoutId id="2147483744" r:id="rId43"/>
    <p:sldLayoutId id="2147483745" r:id="rId44"/>
    <p:sldLayoutId id="2147483746" r:id="rId45"/>
    <p:sldLayoutId id="2147483747" r:id="rId46"/>
  </p:sldLayoutIdLst>
  <p:hf sldNum="0" hdr="0" dt="0"/>
  <p:txStyles>
    <p:titleStyle>
      <a:lvl1pPr algn="l" defTabSz="609570" rtl="0" eaLnBrk="1" latinLnBrk="0" hangingPunct="1">
        <a:lnSpc>
          <a:spcPct val="90000"/>
        </a:lnSpc>
        <a:spcBef>
          <a:spcPct val="0"/>
        </a:spcBef>
        <a:buNone/>
        <a:defRPr sz="4267" kern="1200">
          <a:solidFill>
            <a:schemeClr val="tx1"/>
          </a:solidFill>
          <a:latin typeface="+mj-lt"/>
          <a:ea typeface="Arial" charset="0"/>
          <a:cs typeface="Arial" charset="0"/>
        </a:defRPr>
      </a:lvl1pPr>
    </p:titleStyle>
    <p:bodyStyle>
      <a:lvl1pPr marL="0" indent="0" algn="l" defTabSz="609570" rtl="0" eaLnBrk="1" latinLnBrk="0" hangingPunct="1">
        <a:lnSpc>
          <a:spcPct val="100000"/>
        </a:lnSpc>
        <a:spcBef>
          <a:spcPts val="1600"/>
        </a:spcBef>
        <a:spcAft>
          <a:spcPts val="1600"/>
        </a:spcAft>
        <a:buFont typeface="Arial"/>
        <a:buNone/>
        <a:defRPr sz="3200" kern="1200">
          <a:solidFill>
            <a:schemeClr val="tx1"/>
          </a:solidFill>
          <a:latin typeface="+mn-lt"/>
          <a:ea typeface="Arial" charset="0"/>
          <a:cs typeface="Arial" charset="0"/>
        </a:defRPr>
      </a:lvl1pPr>
      <a:lvl2pPr marL="304784" indent="-304784" algn="l" defTabSz="609570" rtl="0" eaLnBrk="1" latinLnBrk="0" hangingPunct="1">
        <a:lnSpc>
          <a:spcPct val="100000"/>
        </a:lnSpc>
        <a:spcBef>
          <a:spcPts val="800"/>
        </a:spcBef>
        <a:spcAft>
          <a:spcPts val="1600"/>
        </a:spcAft>
        <a:buFont typeface="Arial"/>
        <a:buChar char="–"/>
        <a:tabLst/>
        <a:defRPr sz="3200" kern="1200">
          <a:solidFill>
            <a:schemeClr val="tx1"/>
          </a:solidFill>
          <a:latin typeface="+mn-lt"/>
          <a:ea typeface="Arial" charset="0"/>
          <a:cs typeface="Arial" charset="0"/>
        </a:defRPr>
      </a:lvl2pPr>
      <a:lvl3pPr marL="685766" indent="-228589" algn="l" defTabSz="609570" rtl="0" eaLnBrk="1" latinLnBrk="0" hangingPunct="1">
        <a:lnSpc>
          <a:spcPct val="100000"/>
        </a:lnSpc>
        <a:spcBef>
          <a:spcPts val="0"/>
        </a:spcBef>
        <a:spcAft>
          <a:spcPts val="1600"/>
        </a:spcAft>
        <a:buFont typeface="Arial"/>
        <a:buChar char="•"/>
        <a:tabLst/>
        <a:defRPr sz="2933" kern="1200">
          <a:solidFill>
            <a:schemeClr val="tx1"/>
          </a:solidFill>
          <a:latin typeface="+mn-lt"/>
          <a:ea typeface="Arial" charset="0"/>
          <a:cs typeface="Arial" charset="0"/>
        </a:defRPr>
      </a:lvl3pPr>
      <a:lvl4pPr marL="1066747" indent="-296319" algn="l" defTabSz="609570" rtl="0" eaLnBrk="1" latinLnBrk="0" hangingPunct="1">
        <a:lnSpc>
          <a:spcPct val="100000"/>
        </a:lnSpc>
        <a:spcBef>
          <a:spcPts val="0"/>
        </a:spcBef>
        <a:spcAft>
          <a:spcPts val="1600"/>
        </a:spcAft>
        <a:buFont typeface="Arial"/>
        <a:buChar char="–"/>
        <a:tabLst/>
        <a:defRPr sz="2933" kern="1200">
          <a:solidFill>
            <a:schemeClr val="tx1"/>
          </a:solidFill>
          <a:latin typeface="+mn-lt"/>
          <a:ea typeface="Arial" charset="0"/>
          <a:cs typeface="Arial" charset="0"/>
        </a:defRPr>
      </a:lvl4pPr>
      <a:lvl5pPr marL="1070980" indent="-230706" algn="l" defTabSz="609570" rtl="0" eaLnBrk="1" latinLnBrk="0" hangingPunct="1">
        <a:lnSpc>
          <a:spcPct val="100000"/>
        </a:lnSpc>
        <a:spcBef>
          <a:spcPts val="1467"/>
        </a:spcBef>
        <a:spcAft>
          <a:spcPts val="0"/>
        </a:spcAft>
        <a:buFont typeface="Arial"/>
        <a:buChar char="»"/>
        <a:defRPr sz="3200" kern="1200">
          <a:solidFill>
            <a:schemeClr val="bg2"/>
          </a:solidFill>
          <a:latin typeface="+mn-lt"/>
          <a:ea typeface="Arial" charset="0"/>
          <a:cs typeface="Arial" charset="0"/>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EBEBE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56034"/>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17934"/>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p:txBody>
      </p:sp>
      <p:sp>
        <p:nvSpPr>
          <p:cNvPr id="7" name="Slide Number Placeholder 6"/>
          <p:cNvSpPr>
            <a:spLocks noGrp="1"/>
          </p:cNvSpPr>
          <p:nvPr>
            <p:ph type="sldNum" sz="quarter" idx="4"/>
          </p:nvPr>
        </p:nvSpPr>
        <p:spPr>
          <a:xfrm>
            <a:off x="9144000" y="6858000"/>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9" name="Footer Placeholder 8"/>
          <p:cNvSpPr>
            <a:spLocks noGrp="1"/>
          </p:cNvSpPr>
          <p:nvPr>
            <p:ph type="ftr" sz="quarter" idx="3"/>
          </p:nvPr>
        </p:nvSpPr>
        <p:spPr>
          <a:xfrm>
            <a:off x="304800" y="6858000"/>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a:solidFill>
                  <a:srgbClr val="000000"/>
                </a:solidFill>
              </a:rPr>
              <a:t>IBM Cloud / © 2020 IBM Corporation</a:t>
            </a:r>
            <a:endParaRPr lang="en-US" dirty="0">
              <a:solidFill>
                <a:srgbClr val="000000"/>
              </a:solidFill>
            </a:endParaRPr>
          </a:p>
        </p:txBody>
      </p:sp>
    </p:spTree>
    <p:extLst>
      <p:ext uri="{BB962C8B-B14F-4D97-AF65-F5344CB8AC3E}">
        <p14:creationId xmlns:p14="http://schemas.microsoft.com/office/powerpoint/2010/main" val="411978143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0" r:id="rId30"/>
    <p:sldLayoutId id="2147483781" r:id="rId31"/>
    <p:sldLayoutId id="2147483782" r:id="rId32"/>
    <p:sldLayoutId id="2147483783" r:id="rId33"/>
    <p:sldLayoutId id="2147483784" r:id="rId34"/>
    <p:sldLayoutId id="2147483785" r:id="rId35"/>
    <p:sldLayoutId id="2147483786" r:id="rId36"/>
    <p:sldLayoutId id="2147483787" r:id="rId37"/>
    <p:sldLayoutId id="2147483788" r:id="rId38"/>
    <p:sldLayoutId id="2147483789" r:id="rId39"/>
    <p:sldLayoutId id="2147483790" r:id="rId40"/>
    <p:sldLayoutId id="2147483791" r:id="rId41"/>
    <p:sldLayoutId id="2147483792" r:id="rId42"/>
    <p:sldLayoutId id="2147483793" r:id="rId43"/>
    <p:sldLayoutId id="2147483794" r:id="rId44"/>
    <p:sldLayoutId id="2147483795" r:id="rId45"/>
    <p:sldLayoutId id="2147483796" r:id="rId46"/>
    <p:sldLayoutId id="2147483797" r:id="rId47"/>
    <p:sldLayoutId id="2147483798" r:id="rId48"/>
    <p:sldLayoutId id="2147483800" r:id="rId49"/>
  </p:sldLayoutIdLst>
  <p:hf sldNum="0" hdr="0" dt="0"/>
  <p:txStyles>
    <p:titleStyle>
      <a:lvl1pPr algn="l" defTabSz="609570" rtl="0" eaLnBrk="1" latinLnBrk="0" hangingPunct="1">
        <a:lnSpc>
          <a:spcPct val="90000"/>
        </a:lnSpc>
        <a:spcBef>
          <a:spcPct val="0"/>
        </a:spcBef>
        <a:buNone/>
        <a:defRPr sz="4267" kern="1200">
          <a:solidFill>
            <a:schemeClr val="tx1"/>
          </a:solidFill>
          <a:latin typeface="+mj-lt"/>
          <a:ea typeface="Arial" charset="0"/>
          <a:cs typeface="Arial" charset="0"/>
        </a:defRPr>
      </a:lvl1pPr>
    </p:titleStyle>
    <p:bodyStyle>
      <a:lvl1pPr marL="0" indent="0" algn="l" defTabSz="609570" rtl="0" eaLnBrk="1" latinLnBrk="0" hangingPunct="1">
        <a:lnSpc>
          <a:spcPct val="100000"/>
        </a:lnSpc>
        <a:spcBef>
          <a:spcPts val="1600"/>
        </a:spcBef>
        <a:spcAft>
          <a:spcPts val="1600"/>
        </a:spcAft>
        <a:buFont typeface="Arial"/>
        <a:buNone/>
        <a:defRPr sz="3200" kern="1200">
          <a:solidFill>
            <a:schemeClr val="tx1"/>
          </a:solidFill>
          <a:latin typeface="+mn-lt"/>
          <a:ea typeface="Arial" charset="0"/>
          <a:cs typeface="Arial" charset="0"/>
        </a:defRPr>
      </a:lvl1pPr>
      <a:lvl2pPr marL="304784" indent="-304784" algn="l" defTabSz="609570" rtl="0" eaLnBrk="1" latinLnBrk="0" hangingPunct="1">
        <a:lnSpc>
          <a:spcPct val="100000"/>
        </a:lnSpc>
        <a:spcBef>
          <a:spcPts val="800"/>
        </a:spcBef>
        <a:spcAft>
          <a:spcPts val="1600"/>
        </a:spcAft>
        <a:buFont typeface="Arial"/>
        <a:buChar char="–"/>
        <a:tabLst/>
        <a:defRPr sz="3200" kern="1200">
          <a:solidFill>
            <a:schemeClr val="tx1"/>
          </a:solidFill>
          <a:latin typeface="+mn-lt"/>
          <a:ea typeface="Arial" charset="0"/>
          <a:cs typeface="Arial" charset="0"/>
        </a:defRPr>
      </a:lvl2pPr>
      <a:lvl3pPr marL="685766" indent="-228589" algn="l" defTabSz="609570" rtl="0" eaLnBrk="1" latinLnBrk="0" hangingPunct="1">
        <a:lnSpc>
          <a:spcPct val="100000"/>
        </a:lnSpc>
        <a:spcBef>
          <a:spcPts val="0"/>
        </a:spcBef>
        <a:spcAft>
          <a:spcPts val="1600"/>
        </a:spcAft>
        <a:buFont typeface="Arial"/>
        <a:buChar char="•"/>
        <a:tabLst/>
        <a:defRPr sz="2933" kern="1200">
          <a:solidFill>
            <a:schemeClr val="tx1"/>
          </a:solidFill>
          <a:latin typeface="+mn-lt"/>
          <a:ea typeface="Arial" charset="0"/>
          <a:cs typeface="Arial" charset="0"/>
        </a:defRPr>
      </a:lvl3pPr>
      <a:lvl4pPr marL="1066747" indent="-296319" algn="l" defTabSz="609570" rtl="0" eaLnBrk="1" latinLnBrk="0" hangingPunct="1">
        <a:lnSpc>
          <a:spcPct val="100000"/>
        </a:lnSpc>
        <a:spcBef>
          <a:spcPts val="0"/>
        </a:spcBef>
        <a:spcAft>
          <a:spcPts val="1600"/>
        </a:spcAft>
        <a:buFont typeface="Arial"/>
        <a:buChar char="–"/>
        <a:tabLst/>
        <a:defRPr sz="2933" kern="1200">
          <a:solidFill>
            <a:schemeClr val="tx1"/>
          </a:solidFill>
          <a:latin typeface="+mn-lt"/>
          <a:ea typeface="Arial" charset="0"/>
          <a:cs typeface="Arial" charset="0"/>
        </a:defRPr>
      </a:lvl4pPr>
      <a:lvl5pPr marL="1070980" indent="-230706" algn="l" defTabSz="609570" rtl="0" eaLnBrk="1" latinLnBrk="0" hangingPunct="1">
        <a:lnSpc>
          <a:spcPct val="100000"/>
        </a:lnSpc>
        <a:spcBef>
          <a:spcPts val="1467"/>
        </a:spcBef>
        <a:spcAft>
          <a:spcPts val="0"/>
        </a:spcAft>
        <a:buFont typeface="Arial"/>
        <a:buChar char="»"/>
        <a:defRPr sz="3200" kern="1200">
          <a:solidFill>
            <a:schemeClr val="bg2"/>
          </a:solidFill>
          <a:latin typeface="+mn-lt"/>
          <a:ea typeface="Arial" charset="0"/>
          <a:cs typeface="Arial" charset="0"/>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56034"/>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17934"/>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p:txBody>
      </p:sp>
      <p:sp>
        <p:nvSpPr>
          <p:cNvPr id="7" name="Slide Number Placeholder 6"/>
          <p:cNvSpPr>
            <a:spLocks noGrp="1"/>
          </p:cNvSpPr>
          <p:nvPr>
            <p:ph type="sldNum" sz="quarter" idx="4"/>
          </p:nvPr>
        </p:nvSpPr>
        <p:spPr>
          <a:xfrm>
            <a:off x="9144000" y="6858000"/>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9" name="Footer Placeholder 8"/>
          <p:cNvSpPr>
            <a:spLocks noGrp="1"/>
          </p:cNvSpPr>
          <p:nvPr>
            <p:ph type="ftr" sz="quarter" idx="3"/>
          </p:nvPr>
        </p:nvSpPr>
        <p:spPr>
          <a:xfrm>
            <a:off x="304800" y="6858000"/>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a:solidFill>
                  <a:srgbClr val="000000"/>
                </a:solidFill>
              </a:rPr>
              <a:t>IBM Cloud / 28th May 2020 / © 2020 IBM Corporation</a:t>
            </a:r>
            <a:endParaRPr lang="en-US" dirty="0">
              <a:solidFill>
                <a:srgbClr val="000000"/>
              </a:solidFill>
            </a:endParaRPr>
          </a:p>
        </p:txBody>
      </p:sp>
    </p:spTree>
    <p:extLst>
      <p:ext uri="{BB962C8B-B14F-4D97-AF65-F5344CB8AC3E}">
        <p14:creationId xmlns:p14="http://schemas.microsoft.com/office/powerpoint/2010/main" val="1465054710"/>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 id="2147483819" r:id="rId18"/>
    <p:sldLayoutId id="2147483820" r:id="rId19"/>
    <p:sldLayoutId id="2147483821" r:id="rId20"/>
    <p:sldLayoutId id="2147483822" r:id="rId21"/>
    <p:sldLayoutId id="2147483823" r:id="rId22"/>
    <p:sldLayoutId id="2147483824" r:id="rId23"/>
    <p:sldLayoutId id="2147483825" r:id="rId24"/>
    <p:sldLayoutId id="2147483826" r:id="rId25"/>
    <p:sldLayoutId id="2147483827" r:id="rId26"/>
    <p:sldLayoutId id="2147483828" r:id="rId27"/>
    <p:sldLayoutId id="2147483829" r:id="rId28"/>
    <p:sldLayoutId id="2147483830" r:id="rId29"/>
    <p:sldLayoutId id="2147483831" r:id="rId30"/>
    <p:sldLayoutId id="2147483832" r:id="rId31"/>
    <p:sldLayoutId id="2147483833" r:id="rId32"/>
    <p:sldLayoutId id="2147483834" r:id="rId33"/>
    <p:sldLayoutId id="2147483835" r:id="rId34"/>
    <p:sldLayoutId id="2147483836" r:id="rId35"/>
    <p:sldLayoutId id="2147483837" r:id="rId36"/>
    <p:sldLayoutId id="2147483838" r:id="rId37"/>
    <p:sldLayoutId id="2147483839" r:id="rId38"/>
    <p:sldLayoutId id="2147483840" r:id="rId39"/>
    <p:sldLayoutId id="2147483841" r:id="rId40"/>
    <p:sldLayoutId id="2147483842" r:id="rId41"/>
    <p:sldLayoutId id="2147483843" r:id="rId42"/>
    <p:sldLayoutId id="2147483844" r:id="rId43"/>
    <p:sldLayoutId id="2147483845" r:id="rId44"/>
    <p:sldLayoutId id="2147483846" r:id="rId45"/>
    <p:sldLayoutId id="2147483847" r:id="rId46"/>
    <p:sldLayoutId id="2147483850" r:id="rId47"/>
    <p:sldLayoutId id="2147483851" r:id="rId48"/>
    <p:sldLayoutId id="2147483852" r:id="rId49"/>
    <p:sldLayoutId id="2147483853" r:id="rId50"/>
    <p:sldLayoutId id="2147483854" r:id="rId51"/>
    <p:sldLayoutId id="2147483855" r:id="rId52"/>
    <p:sldLayoutId id="2147483856" r:id="rId53"/>
    <p:sldLayoutId id="2147483857" r:id="rId54"/>
  </p:sldLayoutIdLst>
  <p:hf sldNum="0" hdr="0" dt="0"/>
  <p:txStyles>
    <p:titleStyle>
      <a:lvl1pPr algn="l" defTabSz="609570" rtl="0" eaLnBrk="1" latinLnBrk="0" hangingPunct="1">
        <a:lnSpc>
          <a:spcPct val="90000"/>
        </a:lnSpc>
        <a:spcBef>
          <a:spcPct val="0"/>
        </a:spcBef>
        <a:buNone/>
        <a:defRPr sz="4267" kern="1200">
          <a:solidFill>
            <a:schemeClr val="tx1"/>
          </a:solidFill>
          <a:latin typeface="+mj-lt"/>
          <a:ea typeface="Arial" charset="0"/>
          <a:cs typeface="Arial" charset="0"/>
        </a:defRPr>
      </a:lvl1pPr>
    </p:titleStyle>
    <p:bodyStyle>
      <a:lvl1pPr marL="0" indent="0" algn="l" defTabSz="609570" rtl="0" eaLnBrk="1" latinLnBrk="0" hangingPunct="1">
        <a:lnSpc>
          <a:spcPct val="100000"/>
        </a:lnSpc>
        <a:spcBef>
          <a:spcPts val="1600"/>
        </a:spcBef>
        <a:spcAft>
          <a:spcPts val="1600"/>
        </a:spcAft>
        <a:buFont typeface="Arial"/>
        <a:buNone/>
        <a:defRPr sz="3200" kern="1200">
          <a:solidFill>
            <a:schemeClr val="tx1"/>
          </a:solidFill>
          <a:latin typeface="+mn-lt"/>
          <a:ea typeface="Arial" charset="0"/>
          <a:cs typeface="Arial" charset="0"/>
        </a:defRPr>
      </a:lvl1pPr>
      <a:lvl2pPr marL="304784" indent="-304784" algn="l" defTabSz="609570" rtl="0" eaLnBrk="1" latinLnBrk="0" hangingPunct="1">
        <a:lnSpc>
          <a:spcPct val="100000"/>
        </a:lnSpc>
        <a:spcBef>
          <a:spcPts val="800"/>
        </a:spcBef>
        <a:spcAft>
          <a:spcPts val="1600"/>
        </a:spcAft>
        <a:buFont typeface="Arial"/>
        <a:buChar char="–"/>
        <a:tabLst/>
        <a:defRPr sz="3200" kern="1200">
          <a:solidFill>
            <a:schemeClr val="tx1"/>
          </a:solidFill>
          <a:latin typeface="+mn-lt"/>
          <a:ea typeface="Arial" charset="0"/>
          <a:cs typeface="Arial" charset="0"/>
        </a:defRPr>
      </a:lvl2pPr>
      <a:lvl3pPr marL="685766" indent="-228589" algn="l" defTabSz="609570" rtl="0" eaLnBrk="1" latinLnBrk="0" hangingPunct="1">
        <a:lnSpc>
          <a:spcPct val="100000"/>
        </a:lnSpc>
        <a:spcBef>
          <a:spcPts val="0"/>
        </a:spcBef>
        <a:spcAft>
          <a:spcPts val="1600"/>
        </a:spcAft>
        <a:buFont typeface="Arial"/>
        <a:buChar char="•"/>
        <a:tabLst/>
        <a:defRPr sz="2933" kern="1200">
          <a:solidFill>
            <a:schemeClr val="tx1"/>
          </a:solidFill>
          <a:latin typeface="+mn-lt"/>
          <a:ea typeface="Arial" charset="0"/>
          <a:cs typeface="Arial" charset="0"/>
        </a:defRPr>
      </a:lvl3pPr>
      <a:lvl4pPr marL="1066747" indent="-296319" algn="l" defTabSz="609570" rtl="0" eaLnBrk="1" latinLnBrk="0" hangingPunct="1">
        <a:lnSpc>
          <a:spcPct val="100000"/>
        </a:lnSpc>
        <a:spcBef>
          <a:spcPts val="0"/>
        </a:spcBef>
        <a:spcAft>
          <a:spcPts val="1600"/>
        </a:spcAft>
        <a:buFont typeface="Arial"/>
        <a:buChar char="–"/>
        <a:tabLst/>
        <a:defRPr sz="2933" kern="1200">
          <a:solidFill>
            <a:schemeClr val="tx1"/>
          </a:solidFill>
          <a:latin typeface="+mn-lt"/>
          <a:ea typeface="Arial" charset="0"/>
          <a:cs typeface="Arial" charset="0"/>
        </a:defRPr>
      </a:lvl4pPr>
      <a:lvl5pPr marL="1070980" indent="-230706" algn="l" defTabSz="609570" rtl="0" eaLnBrk="1" latinLnBrk="0" hangingPunct="1">
        <a:lnSpc>
          <a:spcPct val="100000"/>
        </a:lnSpc>
        <a:spcBef>
          <a:spcPts val="1467"/>
        </a:spcBef>
        <a:spcAft>
          <a:spcPts val="0"/>
        </a:spcAft>
        <a:buFont typeface="Arial"/>
        <a:buChar char="»"/>
        <a:defRPr sz="3200" kern="1200">
          <a:solidFill>
            <a:schemeClr val="bg2"/>
          </a:solidFill>
          <a:latin typeface="+mn-lt"/>
          <a:ea typeface="Arial" charset="0"/>
          <a:cs typeface="Arial" charset="0"/>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EB2553A-9313-144A-9EF5-133E9DB609EB}"/>
              </a:ext>
            </a:extLst>
          </p:cNvPr>
          <p:cNvPicPr>
            <a:picLocks noChangeAspect="1"/>
          </p:cNvPicPr>
          <p:nvPr userDrawn="1"/>
        </p:nvPicPr>
        <p:blipFill>
          <a:blip r:embed="rId13">
            <a:extLst>
              <a:ext uri="{28A0092B-C50C-407E-A947-70E740481C1C}">
                <a14:useLocalDpi xmlns:a14="http://schemas.microsoft.com/office/drawing/2010/main"/>
              </a:ext>
            </a:extLst>
          </a:blip>
          <a:stretch>
            <a:fillRect/>
          </a:stretch>
        </p:blipFill>
        <p:spPr>
          <a:xfrm>
            <a:off x="0" y="6345"/>
            <a:ext cx="12192000" cy="6851655"/>
          </a:xfrm>
          <a:prstGeom prst="rect">
            <a:avLst/>
          </a:prstGeom>
        </p:spPr>
      </p:pic>
      <p:sp>
        <p:nvSpPr>
          <p:cNvPr id="2" name="Title Placeholder 1"/>
          <p:cNvSpPr>
            <a:spLocks noGrp="1"/>
          </p:cNvSpPr>
          <p:nvPr>
            <p:ph type="title"/>
          </p:nvPr>
        </p:nvSpPr>
        <p:spPr>
          <a:xfrm>
            <a:off x="381000" y="571501"/>
            <a:ext cx="5486400" cy="952501"/>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81000" y="1714500"/>
            <a:ext cx="5486400" cy="4381500"/>
          </a:xfrm>
          <a:prstGeom prst="rect">
            <a:avLst/>
          </a:prstGeom>
        </p:spPr>
        <p:txBody>
          <a:bodyPr vert="horz" lIns="0" tIns="228600" rIns="0" bIns="0" rtlCol="0" anchor="t">
            <a:noAutofit/>
          </a:bodyPr>
          <a:lstStyle/>
          <a:p>
            <a:pPr lvl="0"/>
            <a:r>
              <a:rPr lang="en-US" dirty="0"/>
              <a:t>Click to edit Master text styles</a:t>
            </a:r>
          </a:p>
        </p:txBody>
      </p:sp>
    </p:spTree>
    <p:extLst>
      <p:ext uri="{BB962C8B-B14F-4D97-AF65-F5344CB8AC3E}">
        <p14:creationId xmlns:p14="http://schemas.microsoft.com/office/powerpoint/2010/main" val="1343698765"/>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Lst>
  <p:txStyles>
    <p:titleStyle>
      <a:lvl1pPr algn="l" defTabSz="913517" rtl="0" eaLnBrk="1" latinLnBrk="0" hangingPunct="1">
        <a:lnSpc>
          <a:spcPct val="90000"/>
        </a:lnSpc>
        <a:spcBef>
          <a:spcPct val="0"/>
        </a:spcBef>
        <a:buNone/>
        <a:defRPr sz="2997" b="0" i="0" kern="1200">
          <a:solidFill>
            <a:schemeClr val="bg2"/>
          </a:solidFill>
          <a:latin typeface="IBM Plex Sans" charset="0"/>
          <a:ea typeface="IBM Plex Sans" charset="0"/>
          <a:cs typeface="IBM Plex Sans" charset="0"/>
        </a:defRPr>
      </a:lvl1pPr>
    </p:titleStyle>
    <p:bodyStyle>
      <a:lvl1pPr marL="0" indent="0" algn="l" defTabSz="913517" rtl="0" eaLnBrk="1" latinLnBrk="0" hangingPunct="1">
        <a:lnSpc>
          <a:spcPct val="105000"/>
        </a:lnSpc>
        <a:spcBef>
          <a:spcPts val="500"/>
        </a:spcBef>
        <a:buFontTx/>
        <a:buNone/>
        <a:tabLst/>
        <a:defRPr sz="1665" b="0" i="0" kern="1200">
          <a:solidFill>
            <a:schemeClr val="bg2"/>
          </a:solidFill>
          <a:latin typeface="IBM Plex Sans" charset="0"/>
          <a:ea typeface="IBM Plex Sans" charset="0"/>
          <a:cs typeface="IBM Plex Sans" charset="0"/>
        </a:defRPr>
      </a:lvl1pPr>
      <a:lvl2pPr marL="190316" indent="-190316" algn="l" defTabSz="913517" rtl="0" eaLnBrk="1" latinLnBrk="0" hangingPunct="1">
        <a:lnSpc>
          <a:spcPct val="105000"/>
        </a:lnSpc>
        <a:spcBef>
          <a:spcPts val="500"/>
        </a:spcBef>
        <a:buFont typeface="Wingdings" panose="05000000000000000000" pitchFamily="2" charset="2"/>
        <a:buChar char="§"/>
        <a:defRPr sz="1665" b="0" i="0" kern="1200">
          <a:solidFill>
            <a:schemeClr val="bg2"/>
          </a:solidFill>
          <a:latin typeface="IBM Plex Sans" charset="0"/>
          <a:ea typeface="IBM Plex Sans" charset="0"/>
          <a:cs typeface="IBM Plex Sans" charset="0"/>
        </a:defRPr>
      </a:lvl2pPr>
      <a:lvl3pPr marL="380633" indent="-190316" algn="l" defTabSz="913517" rtl="0" eaLnBrk="1" latinLnBrk="0" hangingPunct="1">
        <a:lnSpc>
          <a:spcPct val="105000"/>
        </a:lnSpc>
        <a:spcBef>
          <a:spcPts val="500"/>
        </a:spcBef>
        <a:buSzPct val="80000"/>
        <a:buFont typeface="Arial" panose="020B0604020202020204" pitchFamily="34" charset="0"/>
        <a:buChar char="–"/>
        <a:defRPr sz="1665" b="0" i="0" kern="1200">
          <a:solidFill>
            <a:schemeClr val="bg2"/>
          </a:solidFill>
          <a:latin typeface="IBM Plex Sans" charset="0"/>
          <a:ea typeface="IBM Plex Sans" charset="0"/>
          <a:cs typeface="IBM Plex Sans" charset="0"/>
        </a:defRPr>
      </a:lvl3pPr>
      <a:lvl4pPr marL="570949" indent="-190316" algn="l" defTabSz="913517" rtl="0" eaLnBrk="1" latinLnBrk="0" hangingPunct="1">
        <a:lnSpc>
          <a:spcPct val="105000"/>
        </a:lnSpc>
        <a:spcBef>
          <a:spcPts val="500"/>
        </a:spcBef>
        <a:buFont typeface="Arial" panose="020B0604020202020204" pitchFamily="34" charset="0"/>
        <a:buChar char="•"/>
        <a:defRPr sz="1665" b="0" i="0" kern="1200">
          <a:solidFill>
            <a:schemeClr val="bg2"/>
          </a:solidFill>
          <a:latin typeface="IBM Plex Sans" charset="0"/>
          <a:ea typeface="IBM Plex Sans" charset="0"/>
          <a:cs typeface="IBM Plex Sans" charset="0"/>
        </a:defRPr>
      </a:lvl4pPr>
      <a:lvl5pPr marL="761266" indent="-190316" algn="l" defTabSz="913517" rtl="0" eaLnBrk="1" latinLnBrk="0" hangingPunct="1">
        <a:lnSpc>
          <a:spcPct val="105000"/>
        </a:lnSpc>
        <a:spcBef>
          <a:spcPts val="500"/>
        </a:spcBef>
        <a:buSzPct val="80000"/>
        <a:buFont typeface="Arial" panose="020B0604020202020204" pitchFamily="34" charset="0"/>
        <a:buChar char="–"/>
        <a:defRPr sz="1665" b="0" i="0" kern="1200">
          <a:solidFill>
            <a:schemeClr val="bg2"/>
          </a:solidFill>
          <a:latin typeface="IBM Plex Sans" charset="0"/>
          <a:ea typeface="IBM Plex Sans" charset="0"/>
          <a:cs typeface="IBM Plex Sans" charset="0"/>
        </a:defRPr>
      </a:lvl5pPr>
      <a:lvl6pPr marL="2512173" indent="-228379" algn="l" defTabSz="913517"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6pPr>
      <a:lvl7pPr marL="2968933" indent="-228379" algn="l" defTabSz="913517"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7pPr>
      <a:lvl8pPr marL="3425691" indent="-228379" algn="l" defTabSz="913517"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8pPr>
      <a:lvl9pPr marL="3882451" indent="-228379" algn="l" defTabSz="913517"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9pPr>
    </p:bodyStyle>
    <p:otherStyle>
      <a:defPPr>
        <a:defRPr lang="en-US"/>
      </a:defPPr>
      <a:lvl1pPr marL="0" algn="l" defTabSz="913517" rtl="0" eaLnBrk="1" latinLnBrk="0" hangingPunct="1">
        <a:defRPr sz="1798" kern="1200">
          <a:solidFill>
            <a:schemeClr val="tx1"/>
          </a:solidFill>
          <a:latin typeface="+mn-lt"/>
          <a:ea typeface="+mn-ea"/>
          <a:cs typeface="+mn-cs"/>
        </a:defRPr>
      </a:lvl1pPr>
      <a:lvl2pPr marL="456760" algn="l" defTabSz="913517" rtl="0" eaLnBrk="1" latinLnBrk="0" hangingPunct="1">
        <a:defRPr sz="1798" kern="1200">
          <a:solidFill>
            <a:schemeClr val="tx1"/>
          </a:solidFill>
          <a:latin typeface="+mn-lt"/>
          <a:ea typeface="+mn-ea"/>
          <a:cs typeface="+mn-cs"/>
        </a:defRPr>
      </a:lvl2pPr>
      <a:lvl3pPr marL="913517" algn="l" defTabSz="913517" rtl="0" eaLnBrk="1" latinLnBrk="0" hangingPunct="1">
        <a:defRPr sz="1798" kern="1200">
          <a:solidFill>
            <a:schemeClr val="tx1"/>
          </a:solidFill>
          <a:latin typeface="+mn-lt"/>
          <a:ea typeface="+mn-ea"/>
          <a:cs typeface="+mn-cs"/>
        </a:defRPr>
      </a:lvl3pPr>
      <a:lvl4pPr marL="1370277" algn="l" defTabSz="913517" rtl="0" eaLnBrk="1" latinLnBrk="0" hangingPunct="1">
        <a:defRPr sz="1798" kern="1200">
          <a:solidFill>
            <a:schemeClr val="tx1"/>
          </a:solidFill>
          <a:latin typeface="+mn-lt"/>
          <a:ea typeface="+mn-ea"/>
          <a:cs typeface="+mn-cs"/>
        </a:defRPr>
      </a:lvl4pPr>
      <a:lvl5pPr marL="1827035" algn="l" defTabSz="913517" rtl="0" eaLnBrk="1" latinLnBrk="0" hangingPunct="1">
        <a:defRPr sz="1798" kern="1200">
          <a:solidFill>
            <a:schemeClr val="tx1"/>
          </a:solidFill>
          <a:latin typeface="+mn-lt"/>
          <a:ea typeface="+mn-ea"/>
          <a:cs typeface="+mn-cs"/>
        </a:defRPr>
      </a:lvl5pPr>
      <a:lvl6pPr marL="2283795" algn="l" defTabSz="913517" rtl="0" eaLnBrk="1" latinLnBrk="0" hangingPunct="1">
        <a:defRPr sz="1798" kern="1200">
          <a:solidFill>
            <a:schemeClr val="tx1"/>
          </a:solidFill>
          <a:latin typeface="+mn-lt"/>
          <a:ea typeface="+mn-ea"/>
          <a:cs typeface="+mn-cs"/>
        </a:defRPr>
      </a:lvl6pPr>
      <a:lvl7pPr marL="2740553" algn="l" defTabSz="913517" rtl="0" eaLnBrk="1" latinLnBrk="0" hangingPunct="1">
        <a:defRPr sz="1798" kern="1200">
          <a:solidFill>
            <a:schemeClr val="tx1"/>
          </a:solidFill>
          <a:latin typeface="+mn-lt"/>
          <a:ea typeface="+mn-ea"/>
          <a:cs typeface="+mn-cs"/>
        </a:defRPr>
      </a:lvl7pPr>
      <a:lvl8pPr marL="3197312" algn="l" defTabSz="913517" rtl="0" eaLnBrk="1" latinLnBrk="0" hangingPunct="1">
        <a:defRPr sz="1798" kern="1200">
          <a:solidFill>
            <a:schemeClr val="tx1"/>
          </a:solidFill>
          <a:latin typeface="+mn-lt"/>
          <a:ea typeface="+mn-ea"/>
          <a:cs typeface="+mn-cs"/>
        </a:defRPr>
      </a:lvl8pPr>
      <a:lvl9pPr marL="3654072" algn="l" defTabSz="913517" rtl="0" eaLnBrk="1" latinLnBrk="0" hangingPunct="1">
        <a:defRPr sz="17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3.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3.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3.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3.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3.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67.xml"/><Relationship Id="rId4" Type="http://schemas.openxmlformats.org/officeDocument/2006/relationships/image" Target="../media/image28.svg"/></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3.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3.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3.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3.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3.xml"/></Relationships>
</file>

<file path=ppt/slides/_rels/slide22.xml.rels><?xml version="1.0" encoding="UTF-8" standalone="yes"?>
<Relationships xmlns="http://schemas.openxmlformats.org/package/2006/relationships"><Relationship Id="rId3" Type="http://schemas.openxmlformats.org/officeDocument/2006/relationships/hyperlink" Target="http://ibm.biz/agile-integration-cloud-native" TargetMode="External"/><Relationship Id="rId2" Type="http://schemas.openxmlformats.org/officeDocument/2006/relationships/notesSlide" Target="../notesSlides/notesSlide4.xml"/><Relationship Id="rId1" Type="http://schemas.openxmlformats.org/officeDocument/2006/relationships/slideLayout" Target="../slideLayouts/slideLayout177.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83.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3.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hyperlink" Target="http://ibm.biz/agile-integration" TargetMode="External"/><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3.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3.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2.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3.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3.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3.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4907B21-9FA6-1C46-8440-CB9F3A981DED}"/>
              </a:ext>
            </a:extLst>
          </p:cNvPr>
          <p:cNvSpPr>
            <a:spLocks noGrp="1"/>
          </p:cNvSpPr>
          <p:nvPr>
            <p:ph type="body" sz="quarter" idx="12"/>
          </p:nvPr>
        </p:nvSpPr>
        <p:spPr>
          <a:xfrm>
            <a:off x="1099431" y="3158841"/>
            <a:ext cx="4666667" cy="1696309"/>
          </a:xfrm>
        </p:spPr>
        <p:txBody>
          <a:bodyPr anchor="ctr">
            <a:noAutofit/>
          </a:bodyPr>
          <a:lstStyle/>
          <a:p>
            <a:pPr algn="ctr">
              <a:lnSpc>
                <a:spcPct val="100000"/>
              </a:lnSpc>
            </a:pPr>
            <a:r>
              <a:rPr lang="en-US" sz="2800" b="0" dirty="0"/>
              <a:t>Demo: </a:t>
            </a:r>
          </a:p>
          <a:p>
            <a:pPr algn="ctr">
              <a:lnSpc>
                <a:spcPct val="100000"/>
              </a:lnSpc>
            </a:pPr>
            <a:r>
              <a:rPr lang="en-US" sz="2800" dirty="0"/>
              <a:t>Automating deployment of multi-style integrations</a:t>
            </a:r>
          </a:p>
          <a:p>
            <a:pPr algn="ctr"/>
            <a:endParaRPr lang="en-US" sz="2800" b="0" dirty="0"/>
          </a:p>
          <a:p>
            <a:pPr algn="ctr"/>
            <a:r>
              <a:rPr lang="en-US" sz="2800" b="0" dirty="0"/>
              <a:t>Slides and screen shots</a:t>
            </a:r>
          </a:p>
        </p:txBody>
      </p:sp>
      <p:sp>
        <p:nvSpPr>
          <p:cNvPr id="5" name="Slide Number Placeholder 4">
            <a:extLst>
              <a:ext uri="{FF2B5EF4-FFF2-40B4-BE49-F238E27FC236}">
                <a16:creationId xmlns:a16="http://schemas.microsoft.com/office/drawing/2014/main" id="{2094EA53-69C9-9047-B592-902F44D55195}"/>
              </a:ext>
            </a:extLst>
          </p:cNvPr>
          <p:cNvSpPr>
            <a:spLocks noGrp="1"/>
          </p:cNvSpPr>
          <p:nvPr>
            <p:ph type="sldNum" sz="quarter" idx="11"/>
          </p:nvPr>
        </p:nvSpPr>
        <p:spPr>
          <a:xfrm>
            <a:off x="9598702" y="6548758"/>
            <a:ext cx="2438309" cy="222249"/>
          </a:xfrm>
        </p:spPr>
        <p:txBody>
          <a:bodyPr/>
          <a:lstStyle/>
          <a:p>
            <a:pPr marL="0" marR="0" lvl="0" indent="0" algn="r" defTabSz="914621" rtl="0" eaLnBrk="1" fontAlgn="auto" latinLnBrk="0" hangingPunct="1">
              <a:lnSpc>
                <a:spcPct val="100000"/>
              </a:lnSpc>
              <a:spcBef>
                <a:spcPts val="0"/>
              </a:spcBef>
              <a:spcAft>
                <a:spcPts val="0"/>
              </a:spcAft>
              <a:buClrTx/>
              <a:buSzTx/>
              <a:buFontTx/>
              <a:buNone/>
              <a:tabLst/>
              <a:defRPr/>
            </a:pPr>
            <a:fld id="{59395FB3-9C97-154F-86B2-7E381B951268}" type="slidenum">
              <a:rPr kumimoji="0" lang="en-US" sz="800" b="0" i="0" u="none" strike="noStrike" kern="1200" cap="none" spc="0" normalizeH="0" baseline="0" noProof="0">
                <a:ln>
                  <a:noFill/>
                </a:ln>
                <a:solidFill>
                  <a:srgbClr val="FFFFFF"/>
                </a:solidFill>
                <a:effectLst/>
                <a:uLnTx/>
                <a:uFillTx/>
                <a:latin typeface="Arial" panose="020B0604020202020204"/>
                <a:ea typeface="+mn-ea"/>
                <a:cs typeface="+mn-cs"/>
              </a:rPr>
              <a:pPr marL="0" marR="0" lvl="0" indent="0" algn="r" defTabSz="914621" rtl="0" eaLnBrk="1" fontAlgn="auto" latinLnBrk="0" hangingPunct="1">
                <a:lnSpc>
                  <a:spcPct val="100000"/>
                </a:lnSpc>
                <a:spcBef>
                  <a:spcPts val="0"/>
                </a:spcBef>
                <a:spcAft>
                  <a:spcPts val="0"/>
                </a:spcAft>
                <a:buClrTx/>
                <a:buSzTx/>
                <a:buFontTx/>
                <a:buNone/>
                <a:tabLst/>
                <a:defRPr/>
              </a:pPr>
              <a:t>1</a:t>
            </a:fld>
            <a:endParaRPr kumimoji="0" lang="en-US" sz="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4" name="Footer Placeholder 3">
            <a:extLst>
              <a:ext uri="{FF2B5EF4-FFF2-40B4-BE49-F238E27FC236}">
                <a16:creationId xmlns:a16="http://schemas.microsoft.com/office/drawing/2014/main" id="{1C285315-D48C-A249-87A5-55D74D65A7EA}"/>
              </a:ext>
            </a:extLst>
          </p:cNvPr>
          <p:cNvSpPr>
            <a:spLocks noGrp="1"/>
          </p:cNvSpPr>
          <p:nvPr>
            <p:ph type="ftr" sz="quarter" idx="4294967295"/>
          </p:nvPr>
        </p:nvSpPr>
        <p:spPr>
          <a:xfrm>
            <a:off x="112949" y="6611156"/>
            <a:ext cx="5486400" cy="222250"/>
          </a:xfrm>
        </p:spPr>
        <p:txBody>
          <a:bodyPr/>
          <a:lstStyle/>
          <a:p>
            <a:pPr marL="0" marR="0" lvl="0" indent="0" algn="l" defTabSz="91463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a:ea typeface="+mn-ea"/>
                <a:cs typeface="+mn-cs"/>
              </a:rPr>
              <a:t>© 2021 IBM Corporation</a:t>
            </a:r>
          </a:p>
        </p:txBody>
      </p:sp>
    </p:spTree>
    <p:extLst>
      <p:ext uri="{BB962C8B-B14F-4D97-AF65-F5344CB8AC3E}">
        <p14:creationId xmlns:p14="http://schemas.microsoft.com/office/powerpoint/2010/main" val="1431959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C37998-B8D0-F24C-A3F8-02653171579A}"/>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680B0AB5-1452-3640-8E81-3CD46FFB578D}"/>
              </a:ext>
            </a:extLst>
          </p:cNvPr>
          <p:cNvSpPr/>
          <p:nvPr/>
        </p:nvSpPr>
        <p:spPr>
          <a:xfrm>
            <a:off x="3511296" y="5113828"/>
            <a:ext cx="3438144" cy="860251"/>
          </a:xfrm>
          <a:prstGeom prst="rect">
            <a:avLst/>
          </a:prstGeom>
          <a:ln w="38100">
            <a:solidFill>
              <a:srgbClr val="FF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308340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0D8A89-514F-A84E-A2CA-5662E903A4BB}"/>
              </a:ext>
            </a:extLst>
          </p:cNvPr>
          <p:cNvPicPr>
            <a:picLocks noChangeAspect="1"/>
          </p:cNvPicPr>
          <p:nvPr/>
        </p:nvPicPr>
        <p:blipFill>
          <a:blip r:embed="rId2"/>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2AD0B8A5-9128-F949-84AC-2F7E8B2C6DA5}"/>
              </a:ext>
            </a:extLst>
          </p:cNvPr>
          <p:cNvSpPr/>
          <p:nvPr/>
        </p:nvSpPr>
        <p:spPr>
          <a:xfrm>
            <a:off x="3755136" y="3962400"/>
            <a:ext cx="6449568" cy="1950720"/>
          </a:xfrm>
          <a:prstGeom prst="rect">
            <a:avLst/>
          </a:prstGeom>
          <a:ln w="38100">
            <a:solidFill>
              <a:srgbClr val="FF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dirty="0" err="1">
              <a:solidFill>
                <a:srgbClr val="FFFFFF"/>
              </a:solidFill>
              <a:latin typeface="Arial"/>
              <a:cs typeface="Arial"/>
            </a:endParaRPr>
          </a:p>
        </p:txBody>
      </p:sp>
      <p:sp>
        <p:nvSpPr>
          <p:cNvPr id="4" name="Rectangle 3">
            <a:extLst>
              <a:ext uri="{FF2B5EF4-FFF2-40B4-BE49-F238E27FC236}">
                <a16:creationId xmlns:a16="http://schemas.microsoft.com/office/drawing/2014/main" id="{1C9C0FF4-B62F-2A42-8ED4-85F61E84FD5E}"/>
              </a:ext>
            </a:extLst>
          </p:cNvPr>
          <p:cNvSpPr/>
          <p:nvPr/>
        </p:nvSpPr>
        <p:spPr>
          <a:xfrm>
            <a:off x="2431509" y="1962064"/>
            <a:ext cx="1673352" cy="396956"/>
          </a:xfrm>
          <a:prstGeom prst="rect">
            <a:avLst/>
          </a:prstGeom>
          <a:ln w="38100">
            <a:solidFill>
              <a:srgbClr val="FF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1080261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1"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2"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animBg="1"/>
      <p:bldP spid="3" grpId="2" animBg="1"/>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2269B3-482C-284A-9B13-5A923B8F6A91}"/>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FDEE0BC1-6B53-394E-A8DB-42189815EBE4}"/>
              </a:ext>
            </a:extLst>
          </p:cNvPr>
          <p:cNvSpPr/>
          <p:nvPr/>
        </p:nvSpPr>
        <p:spPr>
          <a:xfrm>
            <a:off x="9973056" y="475487"/>
            <a:ext cx="1755648" cy="256033"/>
          </a:xfrm>
          <a:prstGeom prst="rect">
            <a:avLst/>
          </a:prstGeom>
          <a:ln w="38100">
            <a:solidFill>
              <a:srgbClr val="FF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4270134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9CBEA9-13CB-934D-8ADE-9F18F4BA2466}"/>
              </a:ext>
            </a:extLst>
          </p:cNvPr>
          <p:cNvPicPr>
            <a:picLocks noChangeAspect="1"/>
          </p:cNvPicPr>
          <p:nvPr/>
        </p:nvPicPr>
        <p:blipFill>
          <a:blip r:embed="rId2"/>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692A4206-7486-8A4C-8717-76877316967C}"/>
              </a:ext>
            </a:extLst>
          </p:cNvPr>
          <p:cNvSpPr/>
          <p:nvPr/>
        </p:nvSpPr>
        <p:spPr>
          <a:xfrm>
            <a:off x="719328" y="4723684"/>
            <a:ext cx="2243328" cy="2042876"/>
          </a:xfrm>
          <a:prstGeom prst="rect">
            <a:avLst/>
          </a:prstGeom>
          <a:ln w="38100">
            <a:solidFill>
              <a:srgbClr val="FF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1259210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29A0E5-F3EE-0542-AB16-4CBA3ADC1E5C}"/>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8FA0C670-B4DF-554A-9FC2-75350E3F7600}"/>
              </a:ext>
            </a:extLst>
          </p:cNvPr>
          <p:cNvSpPr/>
          <p:nvPr/>
        </p:nvSpPr>
        <p:spPr>
          <a:xfrm>
            <a:off x="2206752" y="2011680"/>
            <a:ext cx="9753600" cy="1267968"/>
          </a:xfrm>
          <a:prstGeom prst="rect">
            <a:avLst/>
          </a:prstGeom>
          <a:ln w="38100">
            <a:solidFill>
              <a:srgbClr val="FF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3124347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xx">
            <a:extLst>
              <a:ext uri="{FF2B5EF4-FFF2-40B4-BE49-F238E27FC236}">
                <a16:creationId xmlns:a16="http://schemas.microsoft.com/office/drawing/2014/main" id="{C726A876-6653-4342-BBD8-2A14624FE95C}"/>
              </a:ext>
            </a:extLst>
          </p:cNvPr>
          <p:cNvSpPr/>
          <p:nvPr/>
        </p:nvSpPr>
        <p:spPr>
          <a:xfrm>
            <a:off x="9378560" y="4966615"/>
            <a:ext cx="2142573" cy="1218837"/>
          </a:xfrm>
          <a:prstGeom prst="roundRect">
            <a:avLst/>
          </a:prstGeom>
          <a:solidFill>
            <a:schemeClr val="accent6">
              <a:lumMod val="50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dirty="0" err="1">
              <a:solidFill>
                <a:srgbClr val="FFFFFF"/>
              </a:solidFill>
              <a:latin typeface="Arial"/>
              <a:cs typeface="Arial"/>
            </a:endParaRPr>
          </a:p>
        </p:txBody>
      </p:sp>
      <p:sp>
        <p:nvSpPr>
          <p:cNvPr id="132" name="Rounded Rectangle 131">
            <a:extLst>
              <a:ext uri="{FF2B5EF4-FFF2-40B4-BE49-F238E27FC236}">
                <a16:creationId xmlns:a16="http://schemas.microsoft.com/office/drawing/2014/main" id="{C8C6342A-F16F-5A43-9456-2C45E99FC84C}"/>
              </a:ext>
            </a:extLst>
          </p:cNvPr>
          <p:cNvSpPr/>
          <p:nvPr/>
        </p:nvSpPr>
        <p:spPr>
          <a:xfrm>
            <a:off x="6996524" y="4966615"/>
            <a:ext cx="2142573" cy="1218837"/>
          </a:xfrm>
          <a:prstGeom prst="roundRect">
            <a:avLst/>
          </a:prstGeom>
          <a:solidFill>
            <a:schemeClr val="accent4">
              <a:lumMod val="75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dirty="0" err="1">
              <a:solidFill>
                <a:srgbClr val="FFFFFF"/>
              </a:solidFill>
              <a:latin typeface="Arial"/>
              <a:cs typeface="Arial"/>
            </a:endParaRPr>
          </a:p>
        </p:txBody>
      </p:sp>
      <p:sp>
        <p:nvSpPr>
          <p:cNvPr id="38" name="Rounded Rectangle 37">
            <a:extLst>
              <a:ext uri="{FF2B5EF4-FFF2-40B4-BE49-F238E27FC236}">
                <a16:creationId xmlns:a16="http://schemas.microsoft.com/office/drawing/2014/main" id="{48427A1E-5F7B-8C44-A3A7-7B275BD692B8}"/>
              </a:ext>
            </a:extLst>
          </p:cNvPr>
          <p:cNvSpPr/>
          <p:nvPr/>
        </p:nvSpPr>
        <p:spPr>
          <a:xfrm>
            <a:off x="4616652" y="4966615"/>
            <a:ext cx="2142573" cy="1218837"/>
          </a:xfrm>
          <a:prstGeom prst="roundRect">
            <a:avLst/>
          </a:prstGeom>
          <a:solidFill>
            <a:schemeClr val="accent5">
              <a:lumMod val="75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dirty="0" err="1">
              <a:solidFill>
                <a:srgbClr val="FFFFFF"/>
              </a:solidFill>
              <a:latin typeface="Arial"/>
              <a:cs typeface="Arial"/>
            </a:endParaRPr>
          </a:p>
        </p:txBody>
      </p:sp>
      <p:sp>
        <p:nvSpPr>
          <p:cNvPr id="115" name="Rounded Rectangle 114">
            <a:extLst>
              <a:ext uri="{FF2B5EF4-FFF2-40B4-BE49-F238E27FC236}">
                <a16:creationId xmlns:a16="http://schemas.microsoft.com/office/drawing/2014/main" id="{F0E1080C-5586-D548-A7B5-D2DB80C2BA31}"/>
              </a:ext>
            </a:extLst>
          </p:cNvPr>
          <p:cNvSpPr/>
          <p:nvPr/>
        </p:nvSpPr>
        <p:spPr>
          <a:xfrm>
            <a:off x="4442156" y="1252995"/>
            <a:ext cx="7219784" cy="3358762"/>
          </a:xfrm>
          <a:prstGeom prst="roundRect">
            <a:avLst>
              <a:gd name="adj" fmla="val 2225"/>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r" defTabSz="609570" rtl="0" eaLnBrk="0" fontAlgn="base" latinLnBrk="0" hangingPunct="0">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EAEAEA">
                    <a:lumMod val="25000"/>
                  </a:srgbClr>
                </a:solidFill>
                <a:effectLst/>
                <a:uLnTx/>
                <a:uFillTx/>
                <a:latin typeface="Calibri" panose="020F0502020204030204"/>
                <a:ea typeface="+mn-ea"/>
                <a:cs typeface="+mn-cs"/>
              </a:rPr>
              <a:t>Container </a:t>
            </a:r>
          </a:p>
          <a:p>
            <a:pPr marL="0" marR="0" lvl="0" indent="0" algn="r" defTabSz="609570" rtl="0" eaLnBrk="0" fontAlgn="base" latinLnBrk="0" hangingPunct="0">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EAEAEA">
                    <a:lumMod val="25000"/>
                  </a:srgbClr>
                </a:solidFill>
                <a:effectLst/>
                <a:uLnTx/>
                <a:uFillTx/>
                <a:latin typeface="Calibri" panose="020F0502020204030204"/>
                <a:ea typeface="+mn-ea"/>
                <a:cs typeface="+mn-cs"/>
              </a:rPr>
              <a:t>Platform</a:t>
            </a:r>
          </a:p>
        </p:txBody>
      </p:sp>
      <p:sp>
        <p:nvSpPr>
          <p:cNvPr id="79" name="Footer Placeholder 6">
            <a:extLst>
              <a:ext uri="{FF2B5EF4-FFF2-40B4-BE49-F238E27FC236}">
                <a16:creationId xmlns:a16="http://schemas.microsoft.com/office/drawing/2014/main" id="{CB891184-3521-E340-A91E-CB31085529E9}"/>
              </a:ext>
            </a:extLst>
          </p:cNvPr>
          <p:cNvSpPr>
            <a:spLocks noGrp="1"/>
          </p:cNvSpPr>
          <p:nvPr>
            <p:ph type="ftr" sz="quarter" idx="1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srgbClr val="000000"/>
                </a:solidFill>
                <a:effectLst/>
                <a:uLnTx/>
                <a:uFillTx/>
                <a:latin typeface="IBM Plex Sans"/>
                <a:cs typeface="Arial" charset="0"/>
              </a:rPr>
              <a:t>© 2021 IBM Corporation</a:t>
            </a:r>
            <a:endParaRPr kumimoji="0" lang="en-US" sz="800" b="0" i="0" u="none" strike="noStrike" kern="1200" cap="none" spc="0" normalizeH="0" baseline="0" noProof="0" dirty="0">
              <a:ln>
                <a:noFill/>
              </a:ln>
              <a:solidFill>
                <a:srgbClr val="000000"/>
              </a:solidFill>
              <a:effectLst/>
              <a:uLnTx/>
              <a:uFillTx/>
              <a:latin typeface="IBM Plex Sans"/>
              <a:cs typeface="Arial" charset="0"/>
            </a:endParaRPr>
          </a:p>
        </p:txBody>
      </p:sp>
      <p:sp>
        <p:nvSpPr>
          <p:cNvPr id="2" name="Title 1">
            <a:extLst>
              <a:ext uri="{FF2B5EF4-FFF2-40B4-BE49-F238E27FC236}">
                <a16:creationId xmlns:a16="http://schemas.microsoft.com/office/drawing/2014/main" id="{9064D7A5-DD64-AC4E-8F2F-498E66351364}"/>
              </a:ext>
            </a:extLst>
          </p:cNvPr>
          <p:cNvSpPr>
            <a:spLocks noGrp="1"/>
          </p:cNvSpPr>
          <p:nvPr>
            <p:ph type="title"/>
          </p:nvPr>
        </p:nvSpPr>
        <p:spPr>
          <a:prstGeom prst="rect">
            <a:avLst/>
          </a:prstGeom>
        </p:spPr>
        <p:txBody>
          <a:bodyPr>
            <a:normAutofit/>
          </a:bodyPr>
          <a:lstStyle/>
          <a:p>
            <a:r>
              <a:rPr lang="en-US" sz="2400" b="1" dirty="0"/>
              <a:t>Multi-style</a:t>
            </a:r>
            <a:r>
              <a:rPr lang="en-US" sz="2400" dirty="0"/>
              <a:t> integration example – Car repair quote aggregation</a:t>
            </a:r>
          </a:p>
        </p:txBody>
      </p:sp>
      <p:sp>
        <p:nvSpPr>
          <p:cNvPr id="59" name="Text Placeholder 58">
            <a:extLst>
              <a:ext uri="{FF2B5EF4-FFF2-40B4-BE49-F238E27FC236}">
                <a16:creationId xmlns:a16="http://schemas.microsoft.com/office/drawing/2014/main" id="{92B6504B-EA82-5E45-AF30-561A05ED966C}"/>
              </a:ext>
            </a:extLst>
          </p:cNvPr>
          <p:cNvSpPr>
            <a:spLocks noGrp="1"/>
          </p:cNvSpPr>
          <p:nvPr>
            <p:ph type="body" sz="quarter" idx="16"/>
          </p:nvPr>
        </p:nvSpPr>
        <p:spPr>
          <a:xfrm>
            <a:off x="466683" y="1178002"/>
            <a:ext cx="3678799" cy="4975721"/>
          </a:xfrm>
        </p:spPr>
        <p:txBody>
          <a:bodyPr tIns="0" anchor="ctr"/>
          <a:lstStyle/>
          <a:p>
            <a:r>
              <a:rPr lang="en-US" sz="1800" dirty="0"/>
              <a:t>An insurance broker wants to automate aggregation of quotations from multiple different companies.</a:t>
            </a:r>
          </a:p>
          <a:p>
            <a:pPr>
              <a:spcBef>
                <a:spcPts val="0"/>
              </a:spcBef>
            </a:pPr>
            <a:r>
              <a:rPr lang="en-US" sz="1800" dirty="0"/>
              <a:t>They plan to monetize this by making it available as an API to partners to build into their apps and websites.</a:t>
            </a:r>
          </a:p>
          <a:p>
            <a:pPr>
              <a:spcBef>
                <a:spcPts val="0"/>
              </a:spcBef>
            </a:pPr>
            <a:r>
              <a:rPr lang="en-US" sz="1800" dirty="0"/>
              <a:t>They want to be able to amend, deploy, and scale the integrations individually or together. </a:t>
            </a:r>
          </a:p>
          <a:p>
            <a:pPr>
              <a:spcBef>
                <a:spcPts val="0"/>
              </a:spcBef>
            </a:pPr>
            <a:r>
              <a:rPr lang="en-US" sz="1800" dirty="0"/>
              <a:t>It must request the quotations in parallel to ensure a rapid overall response. </a:t>
            </a:r>
          </a:p>
          <a:p>
            <a:pPr>
              <a:spcBef>
                <a:spcPts val="0"/>
              </a:spcBef>
            </a:pPr>
            <a:r>
              <a:rPr lang="en-US" sz="1800" dirty="0"/>
              <a:t>They need to be able to perform end to end tracing for diagnostics.</a:t>
            </a:r>
          </a:p>
        </p:txBody>
      </p:sp>
      <p:sp>
        <p:nvSpPr>
          <p:cNvPr id="92" name="Slide Number Placeholder 1">
            <a:extLst>
              <a:ext uri="{FF2B5EF4-FFF2-40B4-BE49-F238E27FC236}">
                <a16:creationId xmlns:a16="http://schemas.microsoft.com/office/drawing/2014/main" id="{248E296F-6232-B64E-841A-99FE8571BD68}"/>
              </a:ext>
            </a:extLst>
          </p:cNvPr>
          <p:cNvSpPr>
            <a:spLocks noGrp="1"/>
          </p:cNvSpPr>
          <p:nvPr>
            <p:ph type="sldNum" sz="quarter" idx="10"/>
          </p:nvPr>
        </p:nvSpPr>
        <p:spPr>
          <a:xfrm>
            <a:off x="9378560" y="6636762"/>
            <a:ext cx="2743200" cy="182880"/>
          </a:xfrm>
        </p:spPr>
        <p:txBody>
          <a:bodyPr/>
          <a:lstStyle/>
          <a:p>
            <a:pPr defTabSz="914354"/>
            <a:fld id="{D0BE6F14-FF48-0F4F-A8AA-2E3F25371E4A}" type="slidenum">
              <a:rPr lang="en-US">
                <a:solidFill>
                  <a:srgbClr val="000000"/>
                </a:solidFill>
                <a:latin typeface="IBM Plex Sans"/>
              </a:rPr>
              <a:pPr defTabSz="914354"/>
              <a:t>15</a:t>
            </a:fld>
            <a:endParaRPr lang="en-US" dirty="0">
              <a:solidFill>
                <a:srgbClr val="000000"/>
              </a:solidFill>
              <a:latin typeface="IBM Plex Sans"/>
            </a:endParaRPr>
          </a:p>
        </p:txBody>
      </p:sp>
      <p:cxnSp>
        <p:nvCxnSpPr>
          <p:cNvPr id="104" name="Straight Connector 103">
            <a:extLst>
              <a:ext uri="{FF2B5EF4-FFF2-40B4-BE49-F238E27FC236}">
                <a16:creationId xmlns:a16="http://schemas.microsoft.com/office/drawing/2014/main" id="{21ED5181-DEC7-0F43-ADBA-45A951823E2C}"/>
              </a:ext>
            </a:extLst>
          </p:cNvPr>
          <p:cNvCxnSpPr>
            <a:cxnSpLocks/>
            <a:stCxn id="94" idx="0"/>
          </p:cNvCxnSpPr>
          <p:nvPr/>
        </p:nvCxnSpPr>
        <p:spPr>
          <a:xfrm flipH="1" flipV="1">
            <a:off x="8062140" y="922352"/>
            <a:ext cx="2090" cy="924374"/>
          </a:xfrm>
          <a:prstGeom prst="line">
            <a:avLst/>
          </a:prstGeom>
          <a:ln w="44450">
            <a:solidFill>
              <a:schemeClr val="tx1">
                <a:lumMod val="65000"/>
                <a:lumOff val="35000"/>
              </a:schemeClr>
            </a:solidFill>
            <a:headEnd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102" name="!!gateway">
            <a:extLst>
              <a:ext uri="{FF2B5EF4-FFF2-40B4-BE49-F238E27FC236}">
                <a16:creationId xmlns:a16="http://schemas.microsoft.com/office/drawing/2014/main" id="{952912E5-30F0-9740-982C-D5A27884863B}"/>
              </a:ext>
            </a:extLst>
          </p:cNvPr>
          <p:cNvSpPr/>
          <p:nvPr/>
        </p:nvSpPr>
        <p:spPr>
          <a:xfrm>
            <a:off x="6580994" y="1102729"/>
            <a:ext cx="2938210" cy="308769"/>
          </a:xfrm>
          <a:prstGeom prst="rect">
            <a:avLst/>
          </a:prstGeom>
          <a:solidFill>
            <a:schemeClr val="accent1">
              <a:lumMod val="75000"/>
            </a:schemeClr>
          </a:solidFill>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API Management</a:t>
            </a:r>
          </a:p>
        </p:txBody>
      </p:sp>
      <p:cxnSp>
        <p:nvCxnSpPr>
          <p:cNvPr id="96" name="Straight Connector 95">
            <a:extLst>
              <a:ext uri="{FF2B5EF4-FFF2-40B4-BE49-F238E27FC236}">
                <a16:creationId xmlns:a16="http://schemas.microsoft.com/office/drawing/2014/main" id="{FD60229F-0BB6-D944-B4F0-3C793F3E8909}"/>
              </a:ext>
            </a:extLst>
          </p:cNvPr>
          <p:cNvCxnSpPr>
            <a:cxnSpLocks/>
            <a:stCxn id="119" idx="0"/>
            <a:endCxn id="94" idx="2"/>
          </p:cNvCxnSpPr>
          <p:nvPr/>
        </p:nvCxnSpPr>
        <p:spPr>
          <a:xfrm flipV="1">
            <a:off x="8062139" y="2538602"/>
            <a:ext cx="2091" cy="334720"/>
          </a:xfrm>
          <a:prstGeom prst="line">
            <a:avLst/>
          </a:prstGeom>
          <a:ln w="44450">
            <a:solidFill>
              <a:schemeClr val="tx1">
                <a:lumMod val="65000"/>
                <a:lumOff val="35000"/>
              </a:schemeClr>
            </a:solidFill>
            <a:headEnd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14165A80-615B-1B42-B376-56E6B3560BC3}"/>
              </a:ext>
            </a:extLst>
          </p:cNvPr>
          <p:cNvCxnSpPr>
            <a:cxnSpLocks/>
            <a:stCxn id="38" idx="0"/>
            <a:endCxn id="94" idx="0"/>
          </p:cNvCxnSpPr>
          <p:nvPr/>
        </p:nvCxnSpPr>
        <p:spPr>
          <a:xfrm flipV="1">
            <a:off x="5687939" y="1846726"/>
            <a:ext cx="2376291" cy="3119889"/>
          </a:xfrm>
          <a:prstGeom prst="line">
            <a:avLst/>
          </a:prstGeom>
          <a:ln w="44450">
            <a:solidFill>
              <a:schemeClr val="tx1">
                <a:lumMod val="65000"/>
                <a:lumOff val="35000"/>
              </a:schemeClr>
            </a:solidFill>
            <a:headEnd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9F30E456-C6C8-D443-92BE-20FF55C4143E}"/>
              </a:ext>
            </a:extLst>
          </p:cNvPr>
          <p:cNvCxnSpPr>
            <a:cxnSpLocks/>
            <a:stCxn id="133" idx="0"/>
            <a:endCxn id="94" idx="0"/>
          </p:cNvCxnSpPr>
          <p:nvPr/>
        </p:nvCxnSpPr>
        <p:spPr>
          <a:xfrm flipH="1" flipV="1">
            <a:off x="8064230" y="1846726"/>
            <a:ext cx="2385617" cy="3119889"/>
          </a:xfrm>
          <a:prstGeom prst="line">
            <a:avLst/>
          </a:prstGeom>
          <a:ln w="44450">
            <a:solidFill>
              <a:schemeClr val="tx1">
                <a:lumMod val="65000"/>
                <a:lumOff val="35000"/>
              </a:schemeClr>
            </a:solidFill>
            <a:headEnd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66128376-FDC6-D34F-9839-BECB7659B6A1}"/>
              </a:ext>
            </a:extLst>
          </p:cNvPr>
          <p:cNvCxnSpPr>
            <a:cxnSpLocks/>
            <a:stCxn id="132" idx="0"/>
            <a:endCxn id="119" idx="2"/>
          </p:cNvCxnSpPr>
          <p:nvPr/>
        </p:nvCxnSpPr>
        <p:spPr>
          <a:xfrm flipH="1" flipV="1">
            <a:off x="8062139" y="3272545"/>
            <a:ext cx="5672" cy="1694070"/>
          </a:xfrm>
          <a:prstGeom prst="line">
            <a:avLst/>
          </a:prstGeom>
          <a:ln w="44450">
            <a:solidFill>
              <a:schemeClr val="tx1">
                <a:lumMod val="65000"/>
                <a:lumOff val="35000"/>
              </a:schemeClr>
            </a:solidFill>
            <a:headEnd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3" name="Graphic 122" descr="Welder">
            <a:extLst>
              <a:ext uri="{FF2B5EF4-FFF2-40B4-BE49-F238E27FC236}">
                <a16:creationId xmlns:a16="http://schemas.microsoft.com/office/drawing/2014/main" id="{3414F8EE-9E15-1E44-A9A5-2E142820FD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83825" y="5063067"/>
            <a:ext cx="914400" cy="914400"/>
          </a:xfrm>
          <a:prstGeom prst="rect">
            <a:avLst/>
          </a:prstGeom>
        </p:spPr>
      </p:pic>
      <p:sp>
        <p:nvSpPr>
          <p:cNvPr id="124" name="TextBox 123">
            <a:extLst>
              <a:ext uri="{FF2B5EF4-FFF2-40B4-BE49-F238E27FC236}">
                <a16:creationId xmlns:a16="http://schemas.microsoft.com/office/drawing/2014/main" id="{76E0200A-B11A-B04E-9F0B-B54984C58D4D}"/>
              </a:ext>
            </a:extLst>
          </p:cNvPr>
          <p:cNvSpPr txBox="1"/>
          <p:nvPr/>
        </p:nvSpPr>
        <p:spPr>
          <a:xfrm>
            <a:off x="5545610" y="5063067"/>
            <a:ext cx="157842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bg2"/>
                </a:solidFill>
                <a:effectLst/>
                <a:uLnTx/>
                <a:uFillTx/>
                <a:latin typeface="Calibri" panose="020F0502020204030204" pitchFamily="34" charset="0"/>
                <a:cs typeface="Calibri" panose="020F0502020204030204" pitchFamily="34" charset="0"/>
              </a:rPr>
              <a:t>ACME</a:t>
            </a:r>
            <a:br>
              <a:rPr kumimoji="0" lang="en-US" b="0" i="0" u="none" strike="noStrike" kern="1200" cap="none" spc="0" normalizeH="0" baseline="0" noProof="0" dirty="0">
                <a:ln>
                  <a:noFill/>
                </a:ln>
                <a:solidFill>
                  <a:schemeClr val="bg2"/>
                </a:solidFill>
                <a:effectLst/>
                <a:uLnTx/>
                <a:uFillTx/>
                <a:latin typeface="Calibri" panose="020F0502020204030204" pitchFamily="34" charset="0"/>
                <a:cs typeface="Calibri" panose="020F0502020204030204" pitchFamily="34" charset="0"/>
              </a:rPr>
            </a:br>
            <a:r>
              <a:rPr kumimoji="0" lang="en-US" b="0" i="0" u="none" strike="noStrike" kern="1200" cap="none" spc="0" normalizeH="0" baseline="0" noProof="0" dirty="0">
                <a:ln>
                  <a:noFill/>
                </a:ln>
                <a:solidFill>
                  <a:schemeClr val="bg2"/>
                </a:solidFill>
                <a:effectLst/>
                <a:uLnTx/>
                <a:uFillTx/>
                <a:latin typeface="Calibri" panose="020F0502020204030204" pitchFamily="34" charset="0"/>
                <a:cs typeface="Calibri" panose="020F0502020204030204" pitchFamily="34" charset="0"/>
              </a:rPr>
              <a:t>Auto</a:t>
            </a:r>
            <a:br>
              <a:rPr kumimoji="0" lang="en-US" b="0" i="0" u="none" strike="noStrike" kern="1200" cap="none" spc="0" normalizeH="0" baseline="0" noProof="0" dirty="0">
                <a:ln>
                  <a:noFill/>
                </a:ln>
                <a:solidFill>
                  <a:schemeClr val="bg2"/>
                </a:solidFill>
                <a:effectLst/>
                <a:uLnTx/>
                <a:uFillTx/>
                <a:latin typeface="Calibri" panose="020F0502020204030204" pitchFamily="34" charset="0"/>
                <a:cs typeface="Calibri" panose="020F0502020204030204" pitchFamily="34" charset="0"/>
              </a:rPr>
            </a:br>
            <a:r>
              <a:rPr kumimoji="0" lang="en-US" b="0" i="0" u="none" strike="noStrike" kern="1200" cap="none" spc="0" normalizeH="0" baseline="0" noProof="0" dirty="0">
                <a:ln>
                  <a:noFill/>
                </a:ln>
                <a:solidFill>
                  <a:schemeClr val="bg2"/>
                </a:solidFill>
                <a:effectLst/>
                <a:uLnTx/>
                <a:uFillTx/>
                <a:latin typeface="Calibri" panose="020F0502020204030204" pitchFamily="34" charset="0"/>
                <a:cs typeface="Calibri" panose="020F0502020204030204" pitchFamily="34" charset="0"/>
              </a:rPr>
              <a:t>Accidents</a:t>
            </a:r>
          </a:p>
        </p:txBody>
      </p:sp>
      <p:sp>
        <p:nvSpPr>
          <p:cNvPr id="125" name="TextBox 124">
            <a:extLst>
              <a:ext uri="{FF2B5EF4-FFF2-40B4-BE49-F238E27FC236}">
                <a16:creationId xmlns:a16="http://schemas.microsoft.com/office/drawing/2014/main" id="{3D76D1C8-7E1D-CA41-9966-CC64C013DF69}"/>
              </a:ext>
            </a:extLst>
          </p:cNvPr>
          <p:cNvSpPr txBox="1"/>
          <p:nvPr/>
        </p:nvSpPr>
        <p:spPr>
          <a:xfrm>
            <a:off x="8052997" y="5063067"/>
            <a:ext cx="157842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bg2"/>
                </a:solidFill>
                <a:effectLst/>
                <a:uLnTx/>
                <a:uFillTx/>
                <a:latin typeface="Calibri" panose="020F0502020204030204" pitchFamily="34" charset="0"/>
                <a:cs typeface="Calibri" panose="020F0502020204030204" pitchFamily="34" charset="0"/>
              </a:rPr>
              <a:t>Bernie’s</a:t>
            </a:r>
            <a:br>
              <a:rPr kumimoji="0" lang="en-US" b="0" i="0" u="none" strike="noStrike" kern="1200" cap="none" spc="0" normalizeH="0" baseline="0" noProof="0" dirty="0">
                <a:ln>
                  <a:noFill/>
                </a:ln>
                <a:solidFill>
                  <a:schemeClr val="bg2"/>
                </a:solidFill>
                <a:effectLst/>
                <a:uLnTx/>
                <a:uFillTx/>
                <a:latin typeface="Calibri" panose="020F0502020204030204" pitchFamily="34" charset="0"/>
                <a:cs typeface="Calibri" panose="020F0502020204030204" pitchFamily="34" charset="0"/>
              </a:rPr>
            </a:br>
            <a:r>
              <a:rPr kumimoji="0" lang="en-US" b="0" i="0" u="none" strike="noStrike" kern="1200" cap="none" spc="0" normalizeH="0" baseline="0" noProof="0" dirty="0">
                <a:ln>
                  <a:noFill/>
                </a:ln>
                <a:solidFill>
                  <a:schemeClr val="bg2"/>
                </a:solidFill>
                <a:effectLst/>
                <a:uLnTx/>
                <a:uFillTx/>
                <a:latin typeface="Calibri" panose="020F0502020204030204" pitchFamily="34" charset="0"/>
                <a:cs typeface="Calibri" panose="020F0502020204030204" pitchFamily="34" charset="0"/>
              </a:rPr>
              <a:t>Bashed</a:t>
            </a:r>
            <a:br>
              <a:rPr kumimoji="0" lang="en-US" b="0" i="0" u="none" strike="noStrike" kern="1200" cap="none" spc="0" normalizeH="0" baseline="0" noProof="0" dirty="0">
                <a:ln>
                  <a:noFill/>
                </a:ln>
                <a:solidFill>
                  <a:schemeClr val="bg2"/>
                </a:solidFill>
                <a:effectLst/>
                <a:uLnTx/>
                <a:uFillTx/>
                <a:latin typeface="Calibri" panose="020F0502020204030204" pitchFamily="34" charset="0"/>
                <a:cs typeface="Calibri" panose="020F0502020204030204" pitchFamily="34" charset="0"/>
              </a:rPr>
            </a:br>
            <a:r>
              <a:rPr kumimoji="0" lang="en-US" b="0" i="0" u="none" strike="noStrike" kern="1200" cap="none" spc="0" normalizeH="0" baseline="0" noProof="0" dirty="0">
                <a:ln>
                  <a:noFill/>
                </a:ln>
                <a:solidFill>
                  <a:schemeClr val="bg2"/>
                </a:solidFill>
                <a:effectLst/>
                <a:uLnTx/>
                <a:uFillTx/>
                <a:latin typeface="Calibri" panose="020F0502020204030204" pitchFamily="34" charset="0"/>
                <a:cs typeface="Calibri" panose="020F0502020204030204" pitchFamily="34" charset="0"/>
              </a:rPr>
              <a:t>Bumpers</a:t>
            </a:r>
          </a:p>
        </p:txBody>
      </p:sp>
      <p:pic>
        <p:nvPicPr>
          <p:cNvPr id="126" name="Graphic 125" descr="Welder">
            <a:extLst>
              <a:ext uri="{FF2B5EF4-FFF2-40B4-BE49-F238E27FC236}">
                <a16:creationId xmlns:a16="http://schemas.microsoft.com/office/drawing/2014/main" id="{0EBEEF82-1C86-E643-870B-AB04CA9937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94363" y="5063067"/>
            <a:ext cx="914400" cy="914400"/>
          </a:xfrm>
          <a:prstGeom prst="rect">
            <a:avLst/>
          </a:prstGeom>
        </p:spPr>
      </p:pic>
      <p:sp>
        <p:nvSpPr>
          <p:cNvPr id="130" name="TextBox 129">
            <a:extLst>
              <a:ext uri="{FF2B5EF4-FFF2-40B4-BE49-F238E27FC236}">
                <a16:creationId xmlns:a16="http://schemas.microsoft.com/office/drawing/2014/main" id="{A82F76F7-4D67-B940-B3D5-CF03927489CA}"/>
              </a:ext>
            </a:extLst>
          </p:cNvPr>
          <p:cNvSpPr txBox="1"/>
          <p:nvPr/>
        </p:nvSpPr>
        <p:spPr>
          <a:xfrm>
            <a:off x="10268280" y="5063067"/>
            <a:ext cx="157842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bg2"/>
                </a:solidFill>
                <a:effectLst/>
                <a:uLnTx/>
                <a:uFillTx/>
                <a:latin typeface="Calibri" panose="020F0502020204030204" pitchFamily="34" charset="0"/>
                <a:cs typeface="Calibri" panose="020F0502020204030204" pitchFamily="34" charset="0"/>
              </a:rPr>
              <a:t>Chris’s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bg2"/>
                </a:solidFill>
                <a:effectLst/>
                <a:uLnTx/>
                <a:uFillTx/>
                <a:latin typeface="Calibri" panose="020F0502020204030204" pitchFamily="34" charset="0"/>
                <a:cs typeface="Calibri" panose="020F0502020204030204" pitchFamily="34" charset="0"/>
              </a:rPr>
              <a:t>Crumpled</a:t>
            </a:r>
            <a:br>
              <a:rPr kumimoji="0" lang="en-US" b="0" i="0" u="none" strike="noStrike" kern="1200" cap="none" spc="0" normalizeH="0" baseline="0" noProof="0" dirty="0">
                <a:ln>
                  <a:noFill/>
                </a:ln>
                <a:solidFill>
                  <a:schemeClr val="bg2"/>
                </a:solidFill>
                <a:effectLst/>
                <a:uLnTx/>
                <a:uFillTx/>
                <a:latin typeface="Calibri" panose="020F0502020204030204" pitchFamily="34" charset="0"/>
                <a:cs typeface="Calibri" panose="020F0502020204030204" pitchFamily="34" charset="0"/>
              </a:rPr>
            </a:br>
            <a:r>
              <a:rPr kumimoji="0" lang="en-US" b="0" i="0" u="none" strike="noStrike" kern="1200" cap="none" spc="0" normalizeH="0" baseline="0" noProof="0" dirty="0">
                <a:ln>
                  <a:noFill/>
                </a:ln>
                <a:solidFill>
                  <a:schemeClr val="bg2"/>
                </a:solidFill>
                <a:effectLst/>
                <a:uLnTx/>
                <a:uFillTx/>
                <a:latin typeface="Calibri" panose="020F0502020204030204" pitchFamily="34" charset="0"/>
                <a:cs typeface="Calibri" panose="020F0502020204030204" pitchFamily="34" charset="0"/>
              </a:rPr>
              <a:t>Cars</a:t>
            </a:r>
          </a:p>
        </p:txBody>
      </p:sp>
      <p:pic>
        <p:nvPicPr>
          <p:cNvPr id="131" name="Graphic 130" descr="Welder">
            <a:extLst>
              <a:ext uri="{FF2B5EF4-FFF2-40B4-BE49-F238E27FC236}">
                <a16:creationId xmlns:a16="http://schemas.microsoft.com/office/drawing/2014/main" id="{A120213D-2489-1743-992F-17683156D6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20964" y="5063067"/>
            <a:ext cx="914400" cy="914400"/>
          </a:xfrm>
          <a:prstGeom prst="rect">
            <a:avLst/>
          </a:prstGeom>
        </p:spPr>
      </p:pic>
      <p:sp>
        <p:nvSpPr>
          <p:cNvPr id="193" name="!!chris">
            <a:extLst>
              <a:ext uri="{FF2B5EF4-FFF2-40B4-BE49-F238E27FC236}">
                <a16:creationId xmlns:a16="http://schemas.microsoft.com/office/drawing/2014/main" id="{AB0F4C45-BE5D-EB43-A1F7-253851FD410F}"/>
              </a:ext>
            </a:extLst>
          </p:cNvPr>
          <p:cNvSpPr/>
          <p:nvPr/>
        </p:nvSpPr>
        <p:spPr>
          <a:xfrm>
            <a:off x="9378560" y="3772369"/>
            <a:ext cx="2136901" cy="63628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09570" eaLnBrk="0" fontAlgn="base" hangingPunct="0">
              <a:spcBef>
                <a:spcPct val="0"/>
              </a:spcBef>
              <a:spcAft>
                <a:spcPct val="0"/>
              </a:spcAft>
              <a:defRPr/>
            </a:pPr>
            <a:r>
              <a:rPr lang="en-US" sz="2000" dirty="0">
                <a:solidFill>
                  <a:prstClr val="white"/>
                </a:solidFill>
                <a:latin typeface="Calibri" panose="020F0502020204030204"/>
              </a:rPr>
              <a:t>Integration: </a:t>
            </a:r>
            <a:br>
              <a:rPr lang="en-US" sz="2000" dirty="0">
                <a:solidFill>
                  <a:prstClr val="white"/>
                </a:solidFill>
                <a:latin typeface="Calibri" panose="020F0502020204030204"/>
              </a:rPr>
            </a:br>
            <a:r>
              <a:rPr lang="en-US" sz="2000" dirty="0">
                <a:solidFill>
                  <a:prstClr val="white"/>
                </a:solidFill>
                <a:latin typeface="Calibri" panose="020F0502020204030204"/>
              </a:rPr>
              <a:t>Get Chris’s quote</a:t>
            </a:r>
          </a:p>
        </p:txBody>
      </p:sp>
      <p:sp>
        <p:nvSpPr>
          <p:cNvPr id="182" name="!!acme">
            <a:extLst>
              <a:ext uri="{FF2B5EF4-FFF2-40B4-BE49-F238E27FC236}">
                <a16:creationId xmlns:a16="http://schemas.microsoft.com/office/drawing/2014/main" id="{88DDF9C4-F5BA-3B4F-9032-FD6AC0FC7FF2}"/>
              </a:ext>
            </a:extLst>
          </p:cNvPr>
          <p:cNvSpPr/>
          <p:nvPr/>
        </p:nvSpPr>
        <p:spPr>
          <a:xfrm>
            <a:off x="4616651" y="3768000"/>
            <a:ext cx="2142573" cy="63628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09570" eaLnBrk="0" fontAlgn="base" hangingPunct="0">
              <a:spcBef>
                <a:spcPct val="0"/>
              </a:spcBef>
              <a:spcAft>
                <a:spcPct val="0"/>
              </a:spcAft>
              <a:defRPr/>
            </a:pPr>
            <a:r>
              <a:rPr lang="en-US" sz="2000" dirty="0">
                <a:solidFill>
                  <a:prstClr val="white"/>
                </a:solidFill>
                <a:latin typeface="Calibri" panose="020F0502020204030204"/>
              </a:rPr>
              <a:t>Integration: </a:t>
            </a:r>
            <a:br>
              <a:rPr lang="en-US" sz="2000" dirty="0">
                <a:solidFill>
                  <a:prstClr val="white"/>
                </a:solidFill>
                <a:latin typeface="Calibri" panose="020F0502020204030204"/>
              </a:rPr>
            </a:br>
            <a:r>
              <a:rPr lang="en-US" sz="2000" dirty="0">
                <a:solidFill>
                  <a:prstClr val="white"/>
                </a:solidFill>
                <a:latin typeface="Calibri" panose="020F0502020204030204"/>
              </a:rPr>
              <a:t>Get ACME’s quote</a:t>
            </a:r>
          </a:p>
        </p:txBody>
      </p:sp>
      <p:sp>
        <p:nvSpPr>
          <p:cNvPr id="188" name="!!bernie">
            <a:extLst>
              <a:ext uri="{FF2B5EF4-FFF2-40B4-BE49-F238E27FC236}">
                <a16:creationId xmlns:a16="http://schemas.microsoft.com/office/drawing/2014/main" id="{8EF1AAF1-87BE-064B-A532-62A9D8248277}"/>
              </a:ext>
            </a:extLst>
          </p:cNvPr>
          <p:cNvSpPr/>
          <p:nvPr/>
        </p:nvSpPr>
        <p:spPr>
          <a:xfrm>
            <a:off x="6990854" y="3764984"/>
            <a:ext cx="2142573" cy="63628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09570" eaLnBrk="0" fontAlgn="base" hangingPunct="0">
              <a:spcBef>
                <a:spcPct val="0"/>
              </a:spcBef>
              <a:spcAft>
                <a:spcPct val="0"/>
              </a:spcAft>
              <a:defRPr/>
            </a:pPr>
            <a:r>
              <a:rPr lang="en-US" sz="2000" dirty="0">
                <a:solidFill>
                  <a:prstClr val="white"/>
                </a:solidFill>
                <a:latin typeface="Calibri" panose="020F0502020204030204"/>
              </a:rPr>
              <a:t>Integration: </a:t>
            </a:r>
            <a:br>
              <a:rPr lang="en-US" sz="2000" dirty="0">
                <a:solidFill>
                  <a:prstClr val="white"/>
                </a:solidFill>
                <a:latin typeface="Calibri" panose="020F0502020204030204"/>
              </a:rPr>
            </a:br>
            <a:r>
              <a:rPr lang="en-US" sz="2000" dirty="0">
                <a:solidFill>
                  <a:prstClr val="white"/>
                </a:solidFill>
                <a:latin typeface="Calibri" panose="020F0502020204030204"/>
              </a:rPr>
              <a:t>Get Bernie’s quote</a:t>
            </a:r>
          </a:p>
        </p:txBody>
      </p:sp>
      <p:sp>
        <p:nvSpPr>
          <p:cNvPr id="119" name="!!queue">
            <a:extLst>
              <a:ext uri="{FF2B5EF4-FFF2-40B4-BE49-F238E27FC236}">
                <a16:creationId xmlns:a16="http://schemas.microsoft.com/office/drawing/2014/main" id="{7E6F5FFE-DF06-F849-9268-C87E8260CDBF}"/>
              </a:ext>
            </a:extLst>
          </p:cNvPr>
          <p:cNvSpPr/>
          <p:nvPr/>
        </p:nvSpPr>
        <p:spPr>
          <a:xfrm>
            <a:off x="6580994" y="2873322"/>
            <a:ext cx="2962290" cy="399223"/>
          </a:xfrm>
          <a:prstGeom prst="rect">
            <a:avLst/>
          </a:prstGeom>
          <a:solidFill>
            <a:srgbClr val="031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09570" eaLnBrk="0" fontAlgn="base" hangingPunct="0">
              <a:spcBef>
                <a:spcPct val="0"/>
              </a:spcBef>
              <a:spcAft>
                <a:spcPct val="0"/>
              </a:spcAft>
              <a:defRPr/>
            </a:pPr>
            <a:r>
              <a:rPr lang="en-US" dirty="0">
                <a:solidFill>
                  <a:prstClr val="white"/>
                </a:solidFill>
                <a:latin typeface="Calibri" panose="020F0502020204030204"/>
              </a:rPr>
              <a:t>Message Queues</a:t>
            </a:r>
          </a:p>
        </p:txBody>
      </p:sp>
      <p:sp>
        <p:nvSpPr>
          <p:cNvPr id="94" name="!!aggregate">
            <a:extLst>
              <a:ext uri="{FF2B5EF4-FFF2-40B4-BE49-F238E27FC236}">
                <a16:creationId xmlns:a16="http://schemas.microsoft.com/office/drawing/2014/main" id="{08F105E7-1A45-2848-8F94-CC8C57A5F31B}"/>
              </a:ext>
            </a:extLst>
          </p:cNvPr>
          <p:cNvSpPr/>
          <p:nvPr/>
        </p:nvSpPr>
        <p:spPr>
          <a:xfrm>
            <a:off x="6400800" y="1846726"/>
            <a:ext cx="3326860" cy="69187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0" eaLnBrk="0" fontAlgn="base" hangingPunct="0">
              <a:spcBef>
                <a:spcPct val="0"/>
              </a:spcBef>
              <a:spcAft>
                <a:spcPct val="0"/>
              </a:spcAft>
              <a:defRPr/>
            </a:pPr>
            <a:r>
              <a:rPr lang="en-US" sz="2000" dirty="0">
                <a:solidFill>
                  <a:prstClr val="white"/>
                </a:solidFill>
                <a:latin typeface="Calibri" panose="020F0502020204030204"/>
              </a:rPr>
              <a:t>Integration:</a:t>
            </a:r>
          </a:p>
          <a:p>
            <a:pPr algn="ctr" defTabSz="609570" eaLnBrk="0" fontAlgn="base" hangingPunct="0">
              <a:spcBef>
                <a:spcPct val="0"/>
              </a:spcBef>
              <a:spcAft>
                <a:spcPct val="0"/>
              </a:spcAft>
              <a:defRPr/>
            </a:pPr>
            <a:r>
              <a:rPr lang="en-US" sz="2000" dirty="0">
                <a:solidFill>
                  <a:prstClr val="white"/>
                </a:solidFill>
                <a:latin typeface="Calibri" panose="020F0502020204030204"/>
              </a:rPr>
              <a:t>Insurance quote aggregator</a:t>
            </a:r>
          </a:p>
        </p:txBody>
      </p:sp>
    </p:spTree>
    <p:extLst>
      <p:ext uri="{BB962C8B-B14F-4D97-AF65-F5344CB8AC3E}">
        <p14:creationId xmlns:p14="http://schemas.microsoft.com/office/powerpoint/2010/main" val="2300894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A8623A-1E7E-DE4D-ADA3-91E9667DDC3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6274972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3CE678-48EF-C245-ABEC-0C129262EC6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0406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F60046-8938-6B47-9652-B37DDD4FBCC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69209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FE116A-9D50-1C4A-BCB8-18FE2245C3B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61751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2BC24F8D-4A6C-D94C-8106-9873EDB5979F}"/>
              </a:ext>
            </a:extLst>
          </p:cNvPr>
          <p:cNvSpPr/>
          <p:nvPr/>
        </p:nvSpPr>
        <p:spPr>
          <a:xfrm>
            <a:off x="2958366" y="1053983"/>
            <a:ext cx="1514534" cy="2003153"/>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60957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Image Repository</a:t>
            </a:r>
          </a:p>
        </p:txBody>
      </p:sp>
      <p:sp>
        <p:nvSpPr>
          <p:cNvPr id="115" name="Rounded Rectangle 114">
            <a:extLst>
              <a:ext uri="{FF2B5EF4-FFF2-40B4-BE49-F238E27FC236}">
                <a16:creationId xmlns:a16="http://schemas.microsoft.com/office/drawing/2014/main" id="{F0E1080C-5586-D548-A7B5-D2DB80C2BA31}"/>
              </a:ext>
            </a:extLst>
          </p:cNvPr>
          <p:cNvSpPr/>
          <p:nvPr/>
        </p:nvSpPr>
        <p:spPr>
          <a:xfrm>
            <a:off x="4732595" y="2233993"/>
            <a:ext cx="6289008" cy="2911963"/>
          </a:xfrm>
          <a:prstGeom prst="roundRect">
            <a:avLst>
              <a:gd name="adj" fmla="val 2225"/>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60957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Container </a:t>
            </a:r>
          </a:p>
          <a:p>
            <a:pPr marL="0" marR="0" lvl="0" indent="0" defTabSz="60957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Platform</a:t>
            </a:r>
          </a:p>
        </p:txBody>
      </p:sp>
      <p:sp>
        <p:nvSpPr>
          <p:cNvPr id="76" name="Rectangle 75">
            <a:extLst>
              <a:ext uri="{FF2B5EF4-FFF2-40B4-BE49-F238E27FC236}">
                <a16:creationId xmlns:a16="http://schemas.microsoft.com/office/drawing/2014/main" id="{43810AFA-D3AF-0944-B55A-D344A995650B}"/>
              </a:ext>
            </a:extLst>
          </p:cNvPr>
          <p:cNvSpPr/>
          <p:nvPr/>
        </p:nvSpPr>
        <p:spPr>
          <a:xfrm>
            <a:off x="1242505" y="2705217"/>
            <a:ext cx="1514534" cy="2658722"/>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60957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lumMod val="75000"/>
                    <a:lumOff val="25000"/>
                  </a:schemeClr>
                </a:solidFill>
                <a:effectLst/>
                <a:uLnTx/>
                <a:uFillTx/>
                <a:latin typeface="Calibri" panose="020F0502020204030204"/>
                <a:ea typeface="+mn-ea"/>
                <a:cs typeface="+mn-cs"/>
              </a:rPr>
              <a:t>Git</a:t>
            </a:r>
            <a:endParaRPr kumimoji="0" lang="en-US" sz="16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A8C1B33B-89F0-864C-9451-62CA742F3BCD}"/>
              </a:ext>
            </a:extLst>
          </p:cNvPr>
          <p:cNvSpPr/>
          <p:nvPr/>
        </p:nvSpPr>
        <p:spPr>
          <a:xfrm>
            <a:off x="3115709" y="3153206"/>
            <a:ext cx="1189400" cy="110181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0957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064D7A5-DD64-AC4E-8F2F-498E66351364}"/>
              </a:ext>
            </a:extLst>
          </p:cNvPr>
          <p:cNvSpPr>
            <a:spLocks noGrp="1"/>
          </p:cNvSpPr>
          <p:nvPr>
            <p:ph type="title" idx="4294967295"/>
          </p:nvPr>
        </p:nvSpPr>
        <p:spPr>
          <a:xfrm>
            <a:off x="223756" y="267334"/>
            <a:ext cx="11744488" cy="560917"/>
          </a:xfrm>
          <a:prstGeom prst="rect">
            <a:avLst/>
          </a:prstGeom>
        </p:spPr>
        <p:txBody>
          <a:bodyPr>
            <a:normAutofit/>
          </a:bodyPr>
          <a:lstStyle/>
          <a:p>
            <a:r>
              <a:rPr lang="en-US" sz="2400" dirty="0"/>
              <a:t>1. Simple deployment of an isolated integration</a:t>
            </a:r>
          </a:p>
        </p:txBody>
      </p:sp>
      <p:cxnSp>
        <p:nvCxnSpPr>
          <p:cNvPr id="121" name="Curved Connector 120">
            <a:extLst>
              <a:ext uri="{FF2B5EF4-FFF2-40B4-BE49-F238E27FC236}">
                <a16:creationId xmlns:a16="http://schemas.microsoft.com/office/drawing/2014/main" id="{B85E422F-EBBD-0241-B285-7DCD92F914BD}"/>
              </a:ext>
            </a:extLst>
          </p:cNvPr>
          <p:cNvCxnSpPr>
            <a:cxnSpLocks/>
            <a:stCxn id="66" idx="3"/>
            <a:endCxn id="94" idx="1"/>
          </p:cNvCxnSpPr>
          <p:nvPr/>
        </p:nvCxnSpPr>
        <p:spPr>
          <a:xfrm flipV="1">
            <a:off x="4305109" y="3704114"/>
            <a:ext cx="2043165" cy="1"/>
          </a:xfrm>
          <a:prstGeom prst="bentConnector3">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Curved Connector 138">
            <a:extLst>
              <a:ext uri="{FF2B5EF4-FFF2-40B4-BE49-F238E27FC236}">
                <a16:creationId xmlns:a16="http://schemas.microsoft.com/office/drawing/2014/main" id="{A7B23384-B361-C54A-A50B-B4CEBDD80CD2}"/>
              </a:ext>
            </a:extLst>
          </p:cNvPr>
          <p:cNvCxnSpPr>
            <a:cxnSpLocks/>
            <a:stCxn id="70" idx="2"/>
            <a:endCxn id="66" idx="0"/>
          </p:cNvCxnSpPr>
          <p:nvPr/>
        </p:nvCxnSpPr>
        <p:spPr>
          <a:xfrm>
            <a:off x="3710409" y="2901243"/>
            <a:ext cx="0" cy="251963"/>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9A6A7A70-FEE0-214B-8052-5AB654C6F9D2}"/>
              </a:ext>
            </a:extLst>
          </p:cNvPr>
          <p:cNvSpPr/>
          <p:nvPr/>
        </p:nvSpPr>
        <p:spPr>
          <a:xfrm>
            <a:off x="3207613" y="3273371"/>
            <a:ext cx="1005591" cy="843566"/>
          </a:xfrm>
          <a:prstGeom prst="rect">
            <a:avLst/>
          </a:prstGeom>
          <a:solidFill>
            <a:schemeClr val="accent3">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nchorCtr="0"/>
          <a:lstStyle/>
          <a:p>
            <a:pPr marL="0" marR="0" lvl="0" indent="0" algn="ctr" defTabSz="60957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Integration artefact</a:t>
            </a:r>
          </a:p>
        </p:txBody>
      </p:sp>
      <p:sp>
        <p:nvSpPr>
          <p:cNvPr id="70" name="Rectangle 69">
            <a:extLst>
              <a:ext uri="{FF2B5EF4-FFF2-40B4-BE49-F238E27FC236}">
                <a16:creationId xmlns:a16="http://schemas.microsoft.com/office/drawing/2014/main" id="{AE75AE31-1448-7A4B-9A0C-2993C656FDF1}"/>
              </a:ext>
            </a:extLst>
          </p:cNvPr>
          <p:cNvSpPr/>
          <p:nvPr/>
        </p:nvSpPr>
        <p:spPr>
          <a:xfrm>
            <a:off x="3115709" y="1865572"/>
            <a:ext cx="1189400" cy="103567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0" fontAlgn="base" latinLnBrk="0" hangingPunct="0">
              <a:lnSpc>
                <a:spcPct val="100000"/>
              </a:lnSpc>
              <a:spcBef>
                <a:spcPct val="0"/>
              </a:spcBef>
              <a:spcAft>
                <a:spcPct val="0"/>
              </a:spcAft>
              <a:buClrTx/>
              <a:buSzTx/>
              <a:buFontTx/>
              <a:buNone/>
              <a:tabLst/>
              <a:defRPr/>
            </a:pPr>
            <a:r>
              <a:rPr lang="en-US" sz="1600" dirty="0">
                <a:solidFill>
                  <a:prstClr val="white"/>
                </a:solidFill>
                <a:latin typeface="Calibri" panose="020F0502020204030204"/>
              </a:rPr>
              <a:t>Template </a:t>
            </a:r>
            <a:r>
              <a:rPr kumimoji="0" lang="en-US" sz="1600" b="0" i="0" u="none" strike="noStrike" kern="1200" cap="none" spc="0" normalizeH="0" baseline="0" noProof="0" dirty="0">
                <a:ln>
                  <a:noFill/>
                </a:ln>
                <a:solidFill>
                  <a:prstClr val="white"/>
                </a:solidFill>
                <a:effectLst/>
                <a:uLnTx/>
                <a:uFillTx/>
                <a:latin typeface="Calibri" panose="020F0502020204030204"/>
              </a:rPr>
              <a:t>Integration Container Image</a:t>
            </a:r>
          </a:p>
        </p:txBody>
      </p:sp>
      <p:sp>
        <p:nvSpPr>
          <p:cNvPr id="101" name="Rectangle 100">
            <a:extLst>
              <a:ext uri="{FF2B5EF4-FFF2-40B4-BE49-F238E27FC236}">
                <a16:creationId xmlns:a16="http://schemas.microsoft.com/office/drawing/2014/main" id="{A39EC8C3-3C2A-E342-BD1D-8D32B1EBD67C}"/>
              </a:ext>
            </a:extLst>
          </p:cNvPr>
          <p:cNvSpPr/>
          <p:nvPr/>
        </p:nvSpPr>
        <p:spPr>
          <a:xfrm>
            <a:off x="1416179" y="3265873"/>
            <a:ext cx="1170822" cy="876937"/>
          </a:xfrm>
          <a:prstGeom prst="rect">
            <a:avLst/>
          </a:prstGeom>
          <a:solidFill>
            <a:schemeClr val="accent3">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nchorCtr="0"/>
          <a:lstStyle/>
          <a:p>
            <a:pPr marL="0" marR="0" lvl="0" indent="0" algn="ctr" defTabSz="609570" rtl="0" eaLnBrk="0" fontAlgn="base" latinLnBrk="0" hangingPunct="0">
              <a:lnSpc>
                <a:spcPct val="100000"/>
              </a:lnSpc>
              <a:spcBef>
                <a:spcPct val="0"/>
              </a:spcBef>
              <a:spcAft>
                <a:spcPct val="0"/>
              </a:spcAft>
              <a:buClrTx/>
              <a:buSzTx/>
              <a:buFontTx/>
              <a:buNone/>
              <a:tabLst/>
              <a:defRPr/>
            </a:pPr>
            <a:r>
              <a:rPr lang="en-US" sz="1600" dirty="0">
                <a:solidFill>
                  <a:prstClr val="white"/>
                </a:solidFill>
                <a:latin typeface="Calibri" panose="020F0502020204030204"/>
              </a:rPr>
              <a:t>Integration artefact</a:t>
            </a:r>
            <a:endParaRPr kumimoji="0" lang="en-US" sz="1600" b="0" i="0" u="none" strike="noStrike" kern="1200" cap="none" spc="0" normalizeH="0" baseline="0" noProof="0" dirty="0">
              <a:ln>
                <a:noFill/>
              </a:ln>
              <a:solidFill>
                <a:prstClr val="white"/>
              </a:solidFill>
              <a:effectLst/>
              <a:uLnTx/>
              <a:uFillTx/>
              <a:latin typeface="Calibri" panose="020F0502020204030204"/>
            </a:endParaRPr>
          </a:p>
        </p:txBody>
      </p:sp>
      <p:cxnSp>
        <p:nvCxnSpPr>
          <p:cNvPr id="184" name="Curved Connector 183">
            <a:extLst>
              <a:ext uri="{FF2B5EF4-FFF2-40B4-BE49-F238E27FC236}">
                <a16:creationId xmlns:a16="http://schemas.microsoft.com/office/drawing/2014/main" id="{03C3B622-4C5D-9846-96E8-F4F6969ABEF4}"/>
              </a:ext>
            </a:extLst>
          </p:cNvPr>
          <p:cNvCxnSpPr>
            <a:cxnSpLocks/>
            <a:stCxn id="101" idx="3"/>
            <a:endCxn id="66" idx="1"/>
          </p:cNvCxnSpPr>
          <p:nvPr/>
        </p:nvCxnSpPr>
        <p:spPr>
          <a:xfrm flipV="1">
            <a:off x="2587001" y="3704115"/>
            <a:ext cx="528708" cy="227"/>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a:extLst>
              <a:ext uri="{FF2B5EF4-FFF2-40B4-BE49-F238E27FC236}">
                <a16:creationId xmlns:a16="http://schemas.microsoft.com/office/drawing/2014/main" id="{639183AE-E69B-9E4B-813D-DF9AD1D4A01F}"/>
              </a:ext>
            </a:extLst>
          </p:cNvPr>
          <p:cNvSpPr/>
          <p:nvPr/>
        </p:nvSpPr>
        <p:spPr>
          <a:xfrm>
            <a:off x="1485199" y="5799637"/>
            <a:ext cx="1090734" cy="428085"/>
          </a:xfrm>
          <a:prstGeom prst="roundRect">
            <a:avLst/>
          </a:prstGeom>
          <a:solidFill>
            <a:srgbClr val="92D050"/>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000000">
                    <a:lumMod val="75000"/>
                    <a:lumOff val="25000"/>
                  </a:srgbClr>
                </a:solidFill>
                <a:latin typeface="Arial"/>
                <a:cs typeface="Arial"/>
              </a:rPr>
              <a:t>D</a:t>
            </a:r>
            <a:r>
              <a:rPr kumimoji="0" lang="en-US" b="0" i="0" u="none" strike="noStrike" kern="1200" cap="none" spc="0" normalizeH="0" baseline="0" noProof="0" dirty="0" err="1">
                <a:ln>
                  <a:noFill/>
                </a:ln>
                <a:solidFill>
                  <a:srgbClr val="000000">
                    <a:lumMod val="75000"/>
                    <a:lumOff val="25000"/>
                  </a:srgbClr>
                </a:solidFill>
                <a:effectLst/>
                <a:uLnTx/>
                <a:uFillTx/>
                <a:latin typeface="Arial"/>
                <a:cs typeface="Arial"/>
              </a:rPr>
              <a:t>evelop</a:t>
            </a:r>
            <a:endParaRPr kumimoji="0" lang="en-US" b="0" i="0" u="none" strike="noStrike" kern="1200" cap="none" spc="0" normalizeH="0" baseline="0" noProof="0" dirty="0">
              <a:ln>
                <a:noFill/>
              </a:ln>
              <a:solidFill>
                <a:srgbClr val="000000">
                  <a:lumMod val="75000"/>
                  <a:lumOff val="25000"/>
                </a:srgbClr>
              </a:solidFill>
              <a:effectLst/>
              <a:uLnTx/>
              <a:uFillTx/>
              <a:latin typeface="Arial"/>
              <a:cs typeface="Arial"/>
            </a:endParaRPr>
          </a:p>
        </p:txBody>
      </p:sp>
      <p:sp>
        <p:nvSpPr>
          <p:cNvPr id="86" name="Rounded Rectangle 85">
            <a:extLst>
              <a:ext uri="{FF2B5EF4-FFF2-40B4-BE49-F238E27FC236}">
                <a16:creationId xmlns:a16="http://schemas.microsoft.com/office/drawing/2014/main" id="{430FEE42-15CC-AA48-8F72-6BE6047C89F0}"/>
              </a:ext>
            </a:extLst>
          </p:cNvPr>
          <p:cNvSpPr/>
          <p:nvPr/>
        </p:nvSpPr>
        <p:spPr>
          <a:xfrm>
            <a:off x="3115709" y="5795861"/>
            <a:ext cx="1014027" cy="434054"/>
          </a:xfrm>
          <a:prstGeom prst="roundRect">
            <a:avLst/>
          </a:prstGeom>
          <a:solidFill>
            <a:srgbClr val="92D050"/>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lumMod val="75000"/>
                    <a:lumOff val="25000"/>
                  </a:srgbClr>
                </a:solidFill>
                <a:effectLst/>
                <a:uLnTx/>
                <a:uFillTx/>
                <a:latin typeface="Arial"/>
                <a:ea typeface="+mn-ea"/>
                <a:cs typeface="Arial"/>
              </a:rPr>
              <a:t>B</a:t>
            </a:r>
            <a:r>
              <a:rPr kumimoji="0" lang="en-US" b="0" i="0" u="none" strike="noStrike" kern="1200" cap="none" spc="0" normalizeH="0" baseline="0" noProof="0" dirty="0" err="1">
                <a:ln>
                  <a:noFill/>
                </a:ln>
                <a:solidFill>
                  <a:srgbClr val="000000">
                    <a:lumMod val="75000"/>
                    <a:lumOff val="25000"/>
                  </a:srgbClr>
                </a:solidFill>
                <a:effectLst/>
                <a:uLnTx/>
                <a:uFillTx/>
                <a:latin typeface="Arial"/>
                <a:ea typeface="+mn-ea"/>
                <a:cs typeface="Arial"/>
              </a:rPr>
              <a:t>uild</a:t>
            </a:r>
            <a:r>
              <a:rPr kumimoji="0" lang="en-US" b="0" i="0" u="none" strike="noStrike" kern="1200" cap="none" spc="0" normalizeH="0" baseline="0" noProof="0" dirty="0">
                <a:ln>
                  <a:noFill/>
                </a:ln>
                <a:solidFill>
                  <a:srgbClr val="000000">
                    <a:lumMod val="75000"/>
                    <a:lumOff val="25000"/>
                  </a:srgbClr>
                </a:solidFill>
                <a:effectLst/>
                <a:uLnTx/>
                <a:uFillTx/>
                <a:latin typeface="Arial"/>
                <a:ea typeface="+mn-ea"/>
                <a:cs typeface="Arial"/>
              </a:rPr>
              <a:t> </a:t>
            </a:r>
          </a:p>
        </p:txBody>
      </p:sp>
      <p:sp>
        <p:nvSpPr>
          <p:cNvPr id="93" name="Rounded Rectangle 92">
            <a:extLst>
              <a:ext uri="{FF2B5EF4-FFF2-40B4-BE49-F238E27FC236}">
                <a16:creationId xmlns:a16="http://schemas.microsoft.com/office/drawing/2014/main" id="{0DCC8934-5DAF-CB4D-AF11-51292B8181CA}"/>
              </a:ext>
            </a:extLst>
          </p:cNvPr>
          <p:cNvSpPr/>
          <p:nvPr/>
        </p:nvSpPr>
        <p:spPr>
          <a:xfrm>
            <a:off x="6333894" y="5795860"/>
            <a:ext cx="1037464" cy="434054"/>
          </a:xfrm>
          <a:prstGeom prst="roundRect">
            <a:avLst/>
          </a:prstGeom>
          <a:solidFill>
            <a:srgbClr val="92D050"/>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lumMod val="75000"/>
                    <a:lumOff val="25000"/>
                  </a:srgbClr>
                </a:solidFill>
                <a:effectLst/>
                <a:uLnTx/>
                <a:uFillTx/>
                <a:latin typeface="Arial"/>
                <a:ea typeface="+mn-ea"/>
                <a:cs typeface="Arial"/>
              </a:rPr>
              <a:t>Operate</a:t>
            </a:r>
          </a:p>
        </p:txBody>
      </p:sp>
      <p:cxnSp>
        <p:nvCxnSpPr>
          <p:cNvPr id="99" name="Elbow Connector 40">
            <a:extLst>
              <a:ext uri="{FF2B5EF4-FFF2-40B4-BE49-F238E27FC236}">
                <a16:creationId xmlns:a16="http://schemas.microsoft.com/office/drawing/2014/main" id="{968F578A-C462-3246-83CB-487FA9C0F60F}"/>
              </a:ext>
            </a:extLst>
          </p:cNvPr>
          <p:cNvCxnSpPr>
            <a:cxnSpLocks/>
            <a:stCxn id="82" idx="3"/>
            <a:endCxn id="86" idx="1"/>
          </p:cNvCxnSpPr>
          <p:nvPr/>
        </p:nvCxnSpPr>
        <p:spPr>
          <a:xfrm flipV="1">
            <a:off x="2575933" y="6012888"/>
            <a:ext cx="539776" cy="792"/>
          </a:xfrm>
          <a:prstGeom prst="straightConnector1">
            <a:avLst/>
          </a:prstGeom>
          <a:ln w="123825">
            <a:solidFill>
              <a:srgbClr val="92D050"/>
            </a:solidFill>
            <a:roun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00" name="Elbow Connector 43">
            <a:extLst>
              <a:ext uri="{FF2B5EF4-FFF2-40B4-BE49-F238E27FC236}">
                <a16:creationId xmlns:a16="http://schemas.microsoft.com/office/drawing/2014/main" id="{BAD4EDD8-126E-C84A-9015-6404DA12E86A}"/>
              </a:ext>
            </a:extLst>
          </p:cNvPr>
          <p:cNvCxnSpPr>
            <a:cxnSpLocks/>
            <a:stCxn id="86" idx="3"/>
            <a:endCxn id="128" idx="1"/>
          </p:cNvCxnSpPr>
          <p:nvPr/>
        </p:nvCxnSpPr>
        <p:spPr>
          <a:xfrm>
            <a:off x="4129736" y="6012888"/>
            <a:ext cx="469833" cy="2620"/>
          </a:xfrm>
          <a:prstGeom prst="straightConnector1">
            <a:avLst/>
          </a:prstGeom>
          <a:ln w="123825">
            <a:solidFill>
              <a:srgbClr val="92D050"/>
            </a:solidFill>
            <a:round/>
            <a:tailEnd type="triangle" w="sm" len="sm"/>
          </a:ln>
          <a:effectLst/>
        </p:spPr>
        <p:style>
          <a:lnRef idx="2">
            <a:schemeClr val="accent1"/>
          </a:lnRef>
          <a:fillRef idx="0">
            <a:schemeClr val="accent1"/>
          </a:fillRef>
          <a:effectRef idx="1">
            <a:schemeClr val="accent1"/>
          </a:effectRef>
          <a:fontRef idx="minor">
            <a:schemeClr val="tx1"/>
          </a:fontRef>
        </p:style>
      </p:cxnSp>
      <p:sp>
        <p:nvSpPr>
          <p:cNvPr id="128" name="Rounded Rectangle 127">
            <a:extLst>
              <a:ext uri="{FF2B5EF4-FFF2-40B4-BE49-F238E27FC236}">
                <a16:creationId xmlns:a16="http://schemas.microsoft.com/office/drawing/2014/main" id="{90C33AAB-1BE1-0E4B-9771-21C13D6417E6}"/>
              </a:ext>
            </a:extLst>
          </p:cNvPr>
          <p:cNvSpPr/>
          <p:nvPr/>
        </p:nvSpPr>
        <p:spPr>
          <a:xfrm>
            <a:off x="4599569" y="5798481"/>
            <a:ext cx="1261787" cy="434054"/>
          </a:xfrm>
          <a:prstGeom prst="roundRect">
            <a:avLst/>
          </a:prstGeom>
          <a:solidFill>
            <a:srgbClr val="92D050"/>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lumMod val="75000"/>
                    <a:lumOff val="25000"/>
                  </a:srgbClr>
                </a:solidFill>
                <a:effectLst/>
                <a:uLnTx/>
                <a:uFillTx/>
                <a:latin typeface="Arial"/>
                <a:ea typeface="+mn-ea"/>
                <a:cs typeface="Arial"/>
              </a:rPr>
              <a:t>Deploy</a:t>
            </a:r>
          </a:p>
        </p:txBody>
      </p:sp>
      <p:cxnSp>
        <p:nvCxnSpPr>
          <p:cNvPr id="129" name="Elbow Connector 43">
            <a:extLst>
              <a:ext uri="{FF2B5EF4-FFF2-40B4-BE49-F238E27FC236}">
                <a16:creationId xmlns:a16="http://schemas.microsoft.com/office/drawing/2014/main" id="{25999724-3BB6-394A-820F-39B4A46DC088}"/>
              </a:ext>
            </a:extLst>
          </p:cNvPr>
          <p:cNvCxnSpPr>
            <a:cxnSpLocks/>
            <a:stCxn id="128" idx="3"/>
            <a:endCxn id="93" idx="1"/>
          </p:cNvCxnSpPr>
          <p:nvPr/>
        </p:nvCxnSpPr>
        <p:spPr>
          <a:xfrm flipV="1">
            <a:off x="5861356" y="6012887"/>
            <a:ext cx="472538" cy="2621"/>
          </a:xfrm>
          <a:prstGeom prst="straightConnector1">
            <a:avLst/>
          </a:prstGeom>
          <a:ln w="123825">
            <a:solidFill>
              <a:srgbClr val="92D050"/>
            </a:solidFill>
            <a:round/>
            <a:tailEnd type="triangle" w="sm" len="sm"/>
          </a:ln>
          <a:effectLst/>
        </p:spPr>
        <p:style>
          <a:lnRef idx="2">
            <a:schemeClr val="accent1"/>
          </a:lnRef>
          <a:fillRef idx="0">
            <a:schemeClr val="accent1"/>
          </a:fillRef>
          <a:effectRef idx="1">
            <a:schemeClr val="accent1"/>
          </a:effectRef>
          <a:fontRef idx="minor">
            <a:schemeClr val="tx1"/>
          </a:fontRef>
        </p:style>
      </p:cxnSp>
      <p:sp>
        <p:nvSpPr>
          <p:cNvPr id="111" name="Rectangle 110">
            <a:extLst>
              <a:ext uri="{FF2B5EF4-FFF2-40B4-BE49-F238E27FC236}">
                <a16:creationId xmlns:a16="http://schemas.microsoft.com/office/drawing/2014/main" id="{E9394A5F-6A0A-A44C-AB96-72DFEDE035B9}"/>
              </a:ext>
            </a:extLst>
          </p:cNvPr>
          <p:cNvSpPr/>
          <p:nvPr/>
        </p:nvSpPr>
        <p:spPr>
          <a:xfrm>
            <a:off x="4898601" y="3554951"/>
            <a:ext cx="962755" cy="27322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7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Operator</a:t>
            </a:r>
          </a:p>
        </p:txBody>
      </p:sp>
      <p:sp>
        <p:nvSpPr>
          <p:cNvPr id="157" name="Rectangle 156">
            <a:extLst>
              <a:ext uri="{FF2B5EF4-FFF2-40B4-BE49-F238E27FC236}">
                <a16:creationId xmlns:a16="http://schemas.microsoft.com/office/drawing/2014/main" id="{7A36DA48-DEC7-1E46-9A56-54932F3BF49B}"/>
              </a:ext>
            </a:extLst>
          </p:cNvPr>
          <p:cNvSpPr/>
          <p:nvPr/>
        </p:nvSpPr>
        <p:spPr>
          <a:xfrm>
            <a:off x="1416180" y="4314402"/>
            <a:ext cx="1170822" cy="876937"/>
          </a:xfrm>
          <a:prstGeom prst="rect">
            <a:avLst/>
          </a:prstGeom>
          <a:solidFill>
            <a:schemeClr val="accent3">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nchorCtr="0"/>
          <a:lstStyle/>
          <a:p>
            <a:pPr marL="0" marR="0" lvl="0" indent="0" algn="ctr" defTabSz="60957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rPr>
              <a:t>Custom</a:t>
            </a:r>
          </a:p>
          <a:p>
            <a:pPr marL="0" marR="0" lvl="0" indent="0" algn="ctr" defTabSz="609570" rtl="0" eaLnBrk="0" fontAlgn="base" latinLnBrk="0" hangingPunct="0">
              <a:lnSpc>
                <a:spcPct val="100000"/>
              </a:lnSpc>
              <a:spcBef>
                <a:spcPct val="0"/>
              </a:spcBef>
              <a:spcAft>
                <a:spcPct val="0"/>
              </a:spcAft>
              <a:buClrTx/>
              <a:buSzTx/>
              <a:buFontTx/>
              <a:buNone/>
              <a:tabLst/>
              <a:defRPr/>
            </a:pPr>
            <a:r>
              <a:rPr lang="en-US" sz="1600" dirty="0">
                <a:solidFill>
                  <a:prstClr val="white"/>
                </a:solidFill>
                <a:latin typeface="Calibri" panose="020F0502020204030204"/>
              </a:rPr>
              <a:t>Resource</a:t>
            </a:r>
          </a:p>
          <a:p>
            <a:pPr marL="0" marR="0" lvl="0" indent="0" algn="ctr" defTabSz="60957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rPr>
              <a:t>Definition</a:t>
            </a:r>
          </a:p>
        </p:txBody>
      </p:sp>
      <p:cxnSp>
        <p:nvCxnSpPr>
          <p:cNvPr id="158" name="Curved Connector 157">
            <a:extLst>
              <a:ext uri="{FF2B5EF4-FFF2-40B4-BE49-F238E27FC236}">
                <a16:creationId xmlns:a16="http://schemas.microsoft.com/office/drawing/2014/main" id="{C760CD1E-F275-2046-AACE-5BFC1B0F5FAB}"/>
              </a:ext>
            </a:extLst>
          </p:cNvPr>
          <p:cNvCxnSpPr>
            <a:cxnSpLocks/>
            <a:stCxn id="157" idx="3"/>
            <a:endCxn id="111" idx="2"/>
          </p:cNvCxnSpPr>
          <p:nvPr/>
        </p:nvCxnSpPr>
        <p:spPr>
          <a:xfrm flipV="1">
            <a:off x="2587002" y="3828177"/>
            <a:ext cx="2792977" cy="924694"/>
          </a:xfrm>
          <a:prstGeom prst="bentConnector2">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08F105E7-1A45-2848-8F94-CC8C57A5F31B}"/>
              </a:ext>
            </a:extLst>
          </p:cNvPr>
          <p:cNvSpPr/>
          <p:nvPr/>
        </p:nvSpPr>
        <p:spPr>
          <a:xfrm>
            <a:off x="6348274" y="3153205"/>
            <a:ext cx="1290378" cy="110181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0957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4AF1C851-15F6-EC4F-B885-DC22F4E46A4E}"/>
              </a:ext>
            </a:extLst>
          </p:cNvPr>
          <p:cNvSpPr/>
          <p:nvPr/>
        </p:nvSpPr>
        <p:spPr>
          <a:xfrm>
            <a:off x="6452054" y="3273371"/>
            <a:ext cx="1079720" cy="843565"/>
          </a:xfrm>
          <a:prstGeom prst="rect">
            <a:avLst/>
          </a:prstGeom>
          <a:solidFill>
            <a:schemeClr val="accent3">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nchorCtr="0"/>
          <a:lstStyle/>
          <a:p>
            <a:pPr marL="0" marR="0" lvl="0" indent="0" algn="ctr" defTabSz="60957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Integration artefact</a:t>
            </a:r>
          </a:p>
        </p:txBody>
      </p:sp>
      <p:sp>
        <p:nvSpPr>
          <p:cNvPr id="79" name="Footer Placeholder 6">
            <a:extLst>
              <a:ext uri="{FF2B5EF4-FFF2-40B4-BE49-F238E27FC236}">
                <a16:creationId xmlns:a16="http://schemas.microsoft.com/office/drawing/2014/main" id="{CB891184-3521-E340-A91E-CB31085529E9}"/>
              </a:ext>
            </a:extLst>
          </p:cNvPr>
          <p:cNvSpPr>
            <a:spLocks noGrp="1"/>
          </p:cNvSpPr>
          <p:nvPr>
            <p:ph type="ftr" sz="quarter" idx="11"/>
          </p:nvPr>
        </p:nvSpPr>
        <p:spPr>
          <a:xfrm>
            <a:off x="55731" y="6661988"/>
            <a:ext cx="1298056" cy="196012"/>
          </a:xfrm>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srgbClr val="000000"/>
                </a:solidFill>
                <a:effectLst/>
                <a:uLnTx/>
                <a:uFillTx/>
                <a:latin typeface="IBM Plex Sans"/>
                <a:cs typeface="Arial" charset="0"/>
              </a:rPr>
              <a:t>© 2021 IBM Corporation</a:t>
            </a:r>
            <a:endParaRPr kumimoji="0" lang="en-US" sz="800" b="0" i="0" u="none" strike="noStrike" kern="1200" cap="none" spc="0" normalizeH="0" baseline="0" noProof="0" dirty="0">
              <a:ln>
                <a:noFill/>
              </a:ln>
              <a:solidFill>
                <a:srgbClr val="000000"/>
              </a:solidFill>
              <a:effectLst/>
              <a:uLnTx/>
              <a:uFillTx/>
              <a:latin typeface="IBM Plex Sans"/>
              <a:cs typeface="Arial" charset="0"/>
            </a:endParaRPr>
          </a:p>
        </p:txBody>
      </p:sp>
      <p:sp>
        <p:nvSpPr>
          <p:cNvPr id="92" name="Slide Number Placeholder 1">
            <a:extLst>
              <a:ext uri="{FF2B5EF4-FFF2-40B4-BE49-F238E27FC236}">
                <a16:creationId xmlns:a16="http://schemas.microsoft.com/office/drawing/2014/main" id="{248E296F-6232-B64E-841A-99FE8571BD68}"/>
              </a:ext>
            </a:extLst>
          </p:cNvPr>
          <p:cNvSpPr>
            <a:spLocks noGrp="1"/>
          </p:cNvSpPr>
          <p:nvPr>
            <p:ph type="sldNum" sz="quarter" idx="10"/>
          </p:nvPr>
        </p:nvSpPr>
        <p:spPr>
          <a:xfrm>
            <a:off x="9361713" y="6641277"/>
            <a:ext cx="2743200" cy="182880"/>
          </a:xfrm>
        </p:spPr>
        <p:txBody>
          <a:bodyPr/>
          <a:lstStyle/>
          <a:p>
            <a:pPr defTabSz="914354"/>
            <a:fld id="{D0BE6F14-FF48-0F4F-A8AA-2E3F25371E4A}" type="slidenum">
              <a:rPr lang="en-US">
                <a:solidFill>
                  <a:srgbClr val="000000"/>
                </a:solidFill>
                <a:latin typeface="IBM Plex Sans"/>
              </a:rPr>
              <a:pPr defTabSz="914354"/>
              <a:t>2</a:t>
            </a:fld>
            <a:endParaRPr lang="en-US">
              <a:solidFill>
                <a:srgbClr val="000000"/>
              </a:solidFill>
              <a:latin typeface="IBM Plex Sans"/>
            </a:endParaRPr>
          </a:p>
        </p:txBody>
      </p:sp>
      <p:sp>
        <p:nvSpPr>
          <p:cNvPr id="112" name="Rectangle 111">
            <a:extLst>
              <a:ext uri="{FF2B5EF4-FFF2-40B4-BE49-F238E27FC236}">
                <a16:creationId xmlns:a16="http://schemas.microsoft.com/office/drawing/2014/main" id="{0746F1E7-793C-7046-AA1B-C3867B667194}"/>
              </a:ext>
            </a:extLst>
          </p:cNvPr>
          <p:cNvSpPr/>
          <p:nvPr/>
        </p:nvSpPr>
        <p:spPr>
          <a:xfrm>
            <a:off x="7742432" y="3153205"/>
            <a:ext cx="1290378" cy="110181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0957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F4693309-0957-BF44-BA18-27E1BBAE56FA}"/>
              </a:ext>
            </a:extLst>
          </p:cNvPr>
          <p:cNvSpPr/>
          <p:nvPr/>
        </p:nvSpPr>
        <p:spPr>
          <a:xfrm>
            <a:off x="7846212" y="3273371"/>
            <a:ext cx="1079720" cy="843565"/>
          </a:xfrm>
          <a:prstGeom prst="rect">
            <a:avLst/>
          </a:prstGeom>
          <a:solidFill>
            <a:schemeClr val="accent3">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nchorCtr="0"/>
          <a:lstStyle/>
          <a:p>
            <a:pPr marL="0" marR="0" lvl="0" indent="0" algn="ctr" defTabSz="60957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Integration artefact</a:t>
            </a:r>
          </a:p>
        </p:txBody>
      </p:sp>
      <p:sp>
        <p:nvSpPr>
          <p:cNvPr id="114" name="Rectangle 113">
            <a:extLst>
              <a:ext uri="{FF2B5EF4-FFF2-40B4-BE49-F238E27FC236}">
                <a16:creationId xmlns:a16="http://schemas.microsoft.com/office/drawing/2014/main" id="{0B014DE0-345F-A940-BA21-959D74E61B22}"/>
              </a:ext>
            </a:extLst>
          </p:cNvPr>
          <p:cNvSpPr/>
          <p:nvPr/>
        </p:nvSpPr>
        <p:spPr>
          <a:xfrm>
            <a:off x="9156442" y="3153205"/>
            <a:ext cx="1290378" cy="110181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0957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A4A2B037-5FC3-B240-822D-59448DC1C161}"/>
              </a:ext>
            </a:extLst>
          </p:cNvPr>
          <p:cNvSpPr/>
          <p:nvPr/>
        </p:nvSpPr>
        <p:spPr>
          <a:xfrm>
            <a:off x="9260222" y="3273371"/>
            <a:ext cx="1079720" cy="843565"/>
          </a:xfrm>
          <a:prstGeom prst="rect">
            <a:avLst/>
          </a:prstGeom>
          <a:solidFill>
            <a:schemeClr val="accent3">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nchorCtr="0"/>
          <a:lstStyle/>
          <a:p>
            <a:pPr marL="0" marR="0" lvl="0" indent="0" algn="ctr" defTabSz="60957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Integration artefact</a:t>
            </a:r>
          </a:p>
        </p:txBody>
      </p:sp>
      <p:sp>
        <p:nvSpPr>
          <p:cNvPr id="28" name="Rounded Rectangle 27">
            <a:extLst>
              <a:ext uri="{FF2B5EF4-FFF2-40B4-BE49-F238E27FC236}">
                <a16:creationId xmlns:a16="http://schemas.microsoft.com/office/drawing/2014/main" id="{0B65CBAF-27BB-1140-B220-7E3A531DAA5A}"/>
              </a:ext>
            </a:extLst>
          </p:cNvPr>
          <p:cNvSpPr/>
          <p:nvPr/>
        </p:nvSpPr>
        <p:spPr>
          <a:xfrm>
            <a:off x="6048947" y="2901243"/>
            <a:ext cx="4697111" cy="1706832"/>
          </a:xfrm>
          <a:prstGeom prst="roundRect">
            <a:avLst>
              <a:gd name="adj" fmla="val 6231"/>
            </a:avLst>
          </a:prstGeom>
          <a:ln w="38100">
            <a:solidFill>
              <a:schemeClr val="bg2"/>
            </a:solidFill>
            <a:prstDash val="dash"/>
          </a:ln>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a:r>
              <a:rPr lang="en-US" sz="1600" dirty="0">
                <a:solidFill>
                  <a:srgbClr val="FFFFFF"/>
                </a:solidFill>
                <a:latin typeface="Arial"/>
                <a:cs typeface="Arial"/>
              </a:rPr>
              <a:t>Replica set</a:t>
            </a:r>
          </a:p>
        </p:txBody>
      </p:sp>
    </p:spTree>
    <p:extLst>
      <p:ext uri="{BB962C8B-B14F-4D97-AF65-F5344CB8AC3E}">
        <p14:creationId xmlns:p14="http://schemas.microsoft.com/office/powerpoint/2010/main" val="3706767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P spid="115" grpId="0" animBg="1"/>
      <p:bldP spid="66" grpId="0" animBg="1"/>
      <p:bldP spid="143" grpId="0" animBg="1"/>
      <p:bldP spid="70" grpId="0" animBg="1"/>
      <p:bldP spid="86" grpId="0" animBg="1"/>
      <p:bldP spid="93" grpId="0" animBg="1"/>
      <p:bldP spid="128" grpId="0" animBg="1"/>
      <p:bldP spid="111" grpId="0" animBg="1"/>
      <p:bldP spid="94" grpId="0" animBg="1"/>
      <p:bldP spid="95" grpId="0" animBg="1"/>
      <p:bldP spid="112" grpId="0" animBg="1"/>
      <p:bldP spid="113" grpId="0" animBg="1"/>
      <p:bldP spid="114" grpId="0" animBg="1"/>
      <p:bldP spid="116" grpId="0" animBg="1"/>
      <p:bldP spid="2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513A09-B263-3945-BB62-69862D28A04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873614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0C8094-FFAE-D84B-9CF9-37264E49602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929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5" name="Rounded Rectangle 114">
            <a:extLst>
              <a:ext uri="{FF2B5EF4-FFF2-40B4-BE49-F238E27FC236}">
                <a16:creationId xmlns:a16="http://schemas.microsoft.com/office/drawing/2014/main" id="{F0E1080C-5586-D548-A7B5-D2DB80C2BA31}"/>
              </a:ext>
            </a:extLst>
          </p:cNvPr>
          <p:cNvSpPr/>
          <p:nvPr/>
        </p:nvSpPr>
        <p:spPr>
          <a:xfrm>
            <a:off x="4516021" y="962432"/>
            <a:ext cx="6148546" cy="2911963"/>
          </a:xfrm>
          <a:prstGeom prst="roundRect">
            <a:avLst>
              <a:gd name="adj" fmla="val 2225"/>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60957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EAEAEA">
                    <a:lumMod val="25000"/>
                  </a:srgbClr>
                </a:solidFill>
                <a:effectLst/>
                <a:uLnTx/>
                <a:uFillTx/>
                <a:latin typeface="Calibri" panose="020F0502020204030204"/>
                <a:ea typeface="+mn-ea"/>
                <a:cs typeface="+mn-cs"/>
              </a:rPr>
              <a:t>Container </a:t>
            </a:r>
          </a:p>
          <a:p>
            <a:pPr marL="0" marR="0" lvl="0" indent="0" algn="r" defTabSz="60957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EAEAEA">
                    <a:lumMod val="25000"/>
                  </a:srgbClr>
                </a:solidFill>
                <a:effectLst/>
                <a:uLnTx/>
                <a:uFillTx/>
                <a:latin typeface="Calibri" panose="020F0502020204030204"/>
                <a:ea typeface="+mn-ea"/>
                <a:cs typeface="+mn-cs"/>
              </a:rPr>
              <a:t>Platform</a:t>
            </a:r>
          </a:p>
        </p:txBody>
      </p:sp>
      <p:cxnSp>
        <p:nvCxnSpPr>
          <p:cNvPr id="84" name="Curved Connector 209">
            <a:extLst>
              <a:ext uri="{FF2B5EF4-FFF2-40B4-BE49-F238E27FC236}">
                <a16:creationId xmlns:a16="http://schemas.microsoft.com/office/drawing/2014/main" id="{E2299BBD-4F9F-E447-92D1-144700599ED0}"/>
              </a:ext>
            </a:extLst>
          </p:cNvPr>
          <p:cNvCxnSpPr>
            <a:cxnSpLocks/>
            <a:stCxn id="169" idx="3"/>
            <a:endCxn id="83" idx="3"/>
          </p:cNvCxnSpPr>
          <p:nvPr/>
        </p:nvCxnSpPr>
        <p:spPr>
          <a:xfrm flipV="1">
            <a:off x="6214921" y="943503"/>
            <a:ext cx="3136044" cy="385564"/>
          </a:xfrm>
          <a:prstGeom prst="bentConnector3">
            <a:avLst>
              <a:gd name="adj1" fmla="val 107289"/>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urved Connector 209">
            <a:extLst>
              <a:ext uri="{FF2B5EF4-FFF2-40B4-BE49-F238E27FC236}">
                <a16:creationId xmlns:a16="http://schemas.microsoft.com/office/drawing/2014/main" id="{7F203457-383A-874A-9239-9AE1EA180948}"/>
              </a:ext>
            </a:extLst>
          </p:cNvPr>
          <p:cNvCxnSpPr>
            <a:cxnSpLocks/>
            <a:stCxn id="169" idx="3"/>
            <a:endCxn id="87" idx="2"/>
          </p:cNvCxnSpPr>
          <p:nvPr/>
        </p:nvCxnSpPr>
        <p:spPr>
          <a:xfrm flipV="1">
            <a:off x="6214921" y="1179016"/>
            <a:ext cx="3857576" cy="150051"/>
          </a:xfrm>
          <a:prstGeom prst="bentConnector2">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43810AFA-D3AF-0944-B55A-D344A995650B}"/>
              </a:ext>
            </a:extLst>
          </p:cNvPr>
          <p:cNvSpPr/>
          <p:nvPr/>
        </p:nvSpPr>
        <p:spPr>
          <a:xfrm>
            <a:off x="1527078" y="634671"/>
            <a:ext cx="598551" cy="3239724"/>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60957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EAEAEA">
                    <a:lumMod val="25000"/>
                  </a:srgbClr>
                </a:solidFill>
                <a:effectLst/>
                <a:uLnTx/>
                <a:uFillTx/>
                <a:latin typeface="Calibri" panose="020F0502020204030204"/>
                <a:ea typeface="+mn-ea"/>
                <a:cs typeface="+mn-cs"/>
              </a:rPr>
              <a:t>Git</a:t>
            </a:r>
            <a:endParaRPr kumimoji="0" lang="en-US" sz="1600" b="0" i="0" u="none" strike="noStrike" kern="1200" cap="none" spc="0" normalizeH="0" baseline="0" noProof="0" dirty="0">
              <a:ln>
                <a:noFill/>
              </a:ln>
              <a:solidFill>
                <a:srgbClr val="EAEAEA">
                  <a:lumMod val="25000"/>
                </a:srgbClr>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A8C1B33B-89F0-864C-9451-62CA742F3BCD}"/>
              </a:ext>
            </a:extLst>
          </p:cNvPr>
          <p:cNvSpPr/>
          <p:nvPr/>
        </p:nvSpPr>
        <p:spPr>
          <a:xfrm>
            <a:off x="3288831" y="2166854"/>
            <a:ext cx="444196" cy="3721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0957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F9387E4E-8F27-7543-941D-CCCE44A559D2}"/>
              </a:ext>
            </a:extLst>
          </p:cNvPr>
          <p:cNvSpPr/>
          <p:nvPr/>
        </p:nvSpPr>
        <p:spPr>
          <a:xfrm>
            <a:off x="8432819" y="4781138"/>
            <a:ext cx="422508" cy="32076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60957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064D7A5-DD64-AC4E-8F2F-498E66351364}"/>
              </a:ext>
            </a:extLst>
          </p:cNvPr>
          <p:cNvSpPr>
            <a:spLocks noGrp="1"/>
          </p:cNvSpPr>
          <p:nvPr>
            <p:ph type="title" idx="4294967295"/>
          </p:nvPr>
        </p:nvSpPr>
        <p:spPr>
          <a:xfrm>
            <a:off x="184329" y="105034"/>
            <a:ext cx="11744488" cy="560917"/>
          </a:xfrm>
          <a:prstGeom prst="rect">
            <a:avLst/>
          </a:prstGeom>
        </p:spPr>
        <p:txBody>
          <a:bodyPr>
            <a:normAutofit/>
          </a:bodyPr>
          <a:lstStyle/>
          <a:p>
            <a:r>
              <a:rPr lang="en-US" sz="2400" b="1" dirty="0"/>
              <a:t>Automation </a:t>
            </a:r>
            <a:r>
              <a:rPr lang="en-US" sz="2400" dirty="0"/>
              <a:t>of lifecycle and operations</a:t>
            </a:r>
            <a:endParaRPr lang="en-US" sz="2400" b="1" dirty="0"/>
          </a:p>
        </p:txBody>
      </p:sp>
      <p:sp>
        <p:nvSpPr>
          <p:cNvPr id="36" name="TextBox 35">
            <a:extLst>
              <a:ext uri="{FF2B5EF4-FFF2-40B4-BE49-F238E27FC236}">
                <a16:creationId xmlns:a16="http://schemas.microsoft.com/office/drawing/2014/main" id="{3C08C0A9-0307-8945-BF8F-9D117397D2F6}"/>
              </a:ext>
            </a:extLst>
          </p:cNvPr>
          <p:cNvSpPr txBox="1"/>
          <p:nvPr/>
        </p:nvSpPr>
        <p:spPr>
          <a:xfrm>
            <a:off x="8881544" y="4685181"/>
            <a:ext cx="1156086" cy="461665"/>
          </a:xfrm>
          <a:prstGeom prst="rect">
            <a:avLst/>
          </a:prstGeom>
          <a:noFill/>
        </p:spPr>
        <p:txBody>
          <a:bodyPr wrap="none" rtlCol="0">
            <a:spAutoFit/>
          </a:bodyPr>
          <a:lstStyle/>
          <a:p>
            <a:pPr marL="0" marR="0" lvl="0" indent="0" algn="l" defTabSz="60957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EAEAEA">
                    <a:lumMod val="50000"/>
                  </a:srgbClr>
                </a:solidFill>
                <a:effectLst/>
                <a:uLnTx/>
                <a:uFillTx/>
                <a:latin typeface="Arial" charset="0"/>
                <a:ea typeface="ＭＳ Ｐゴシック" charset="0"/>
                <a:cs typeface="Arial" charset="0"/>
              </a:rPr>
              <a:t>Integration</a:t>
            </a:r>
          </a:p>
          <a:p>
            <a:pPr marL="0" marR="0" lvl="0" indent="0" algn="l" defTabSz="60957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EAEAEA">
                    <a:lumMod val="50000"/>
                  </a:srgbClr>
                </a:solidFill>
                <a:effectLst/>
                <a:uLnTx/>
                <a:uFillTx/>
                <a:latin typeface="Arial" charset="0"/>
                <a:ea typeface="ＭＳ Ｐゴシック" charset="0"/>
                <a:cs typeface="Arial" charset="0"/>
              </a:rPr>
              <a:t>runtime image</a:t>
            </a:r>
          </a:p>
        </p:txBody>
      </p:sp>
      <p:cxnSp>
        <p:nvCxnSpPr>
          <p:cNvPr id="121" name="Curved Connector 120">
            <a:extLst>
              <a:ext uri="{FF2B5EF4-FFF2-40B4-BE49-F238E27FC236}">
                <a16:creationId xmlns:a16="http://schemas.microsoft.com/office/drawing/2014/main" id="{B85E422F-EBBD-0241-B285-7DCD92F914BD}"/>
              </a:ext>
            </a:extLst>
          </p:cNvPr>
          <p:cNvCxnSpPr>
            <a:cxnSpLocks/>
            <a:stCxn id="66" idx="3"/>
            <a:endCxn id="94" idx="1"/>
          </p:cNvCxnSpPr>
          <p:nvPr/>
        </p:nvCxnSpPr>
        <p:spPr>
          <a:xfrm flipV="1">
            <a:off x="3733027" y="2349307"/>
            <a:ext cx="2582418" cy="3611"/>
          </a:xfrm>
          <a:prstGeom prst="bentConnector3">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Curved Connector 138">
            <a:extLst>
              <a:ext uri="{FF2B5EF4-FFF2-40B4-BE49-F238E27FC236}">
                <a16:creationId xmlns:a16="http://schemas.microsoft.com/office/drawing/2014/main" id="{A7B23384-B361-C54A-A50B-B4CEBDD80CD2}"/>
              </a:ext>
            </a:extLst>
          </p:cNvPr>
          <p:cNvCxnSpPr>
            <a:cxnSpLocks/>
            <a:stCxn id="70" idx="2"/>
            <a:endCxn id="66" idx="0"/>
          </p:cNvCxnSpPr>
          <p:nvPr/>
        </p:nvCxnSpPr>
        <p:spPr>
          <a:xfrm flipH="1">
            <a:off x="3510929" y="1881645"/>
            <a:ext cx="2487" cy="28520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9A6A7A70-FEE0-214B-8052-5AB654C6F9D2}"/>
              </a:ext>
            </a:extLst>
          </p:cNvPr>
          <p:cNvSpPr/>
          <p:nvPr/>
        </p:nvSpPr>
        <p:spPr>
          <a:xfrm>
            <a:off x="3380735" y="2219274"/>
            <a:ext cx="271751" cy="271408"/>
          </a:xfrm>
          <a:prstGeom prst="rect">
            <a:avLst/>
          </a:prstGeom>
          <a:solidFill>
            <a:schemeClr val="accent3">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nchorCtr="0"/>
          <a:lstStyle/>
          <a:p>
            <a:pPr marL="0" marR="0" lvl="0" indent="0" algn="ctr" defTabSz="609570" rtl="0" eaLnBrk="0" fontAlgn="base" latinLnBrk="0" hangingPunct="0">
              <a:lnSpc>
                <a:spcPct val="100000"/>
              </a:lnSpc>
              <a:spcBef>
                <a:spcPct val="0"/>
              </a:spcBef>
              <a:spcAft>
                <a:spcPct val="0"/>
              </a:spcAft>
              <a:buClrTx/>
              <a:buSzTx/>
              <a:buFontTx/>
              <a:buNone/>
              <a:tabLst/>
              <a:defRPr/>
            </a:pPr>
            <a:r>
              <a:rPr kumimoji="0" lang="en-US" sz="1867" b="0" i="0" u="none" strike="noStrike" kern="1200" cap="none" spc="0" normalizeH="0" baseline="0" noProof="0" dirty="0" err="1">
                <a:ln>
                  <a:noFill/>
                </a:ln>
                <a:solidFill>
                  <a:prstClr val="white"/>
                </a:solidFill>
                <a:effectLst/>
                <a:uLnTx/>
                <a:uFillTx/>
                <a:latin typeface="Calibri" panose="020F0502020204030204"/>
                <a:ea typeface="+mn-ea"/>
                <a:cs typeface="+mn-cs"/>
              </a:rPr>
              <a:t>i</a:t>
            </a:r>
            <a:endParaRPr kumimoji="0" lang="en-US" sz="1867"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AE75AE31-1448-7A4B-9A0C-2993C656FDF1}"/>
              </a:ext>
            </a:extLst>
          </p:cNvPr>
          <p:cNvSpPr/>
          <p:nvPr/>
        </p:nvSpPr>
        <p:spPr>
          <a:xfrm>
            <a:off x="3291318" y="1509517"/>
            <a:ext cx="444196" cy="3721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0" fontAlgn="base" latinLnBrk="0" hangingPunct="0">
              <a:lnSpc>
                <a:spcPct val="100000"/>
              </a:lnSpc>
              <a:spcBef>
                <a:spcPct val="0"/>
              </a:spcBef>
              <a:spcAft>
                <a:spcPct val="0"/>
              </a:spcAft>
              <a:buClrTx/>
              <a:buSzTx/>
              <a:buFontTx/>
              <a:buNone/>
              <a:tabLst/>
              <a:defRPr/>
            </a:pPr>
            <a:endParaRPr kumimoji="0" lang="en-US" sz="1067"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A39EC8C3-3C2A-E342-BD1D-8D32B1EBD67C}"/>
              </a:ext>
            </a:extLst>
          </p:cNvPr>
          <p:cNvSpPr/>
          <p:nvPr/>
        </p:nvSpPr>
        <p:spPr>
          <a:xfrm>
            <a:off x="1663436" y="2225422"/>
            <a:ext cx="346037" cy="271408"/>
          </a:xfrm>
          <a:prstGeom prst="rect">
            <a:avLst/>
          </a:prstGeom>
          <a:solidFill>
            <a:schemeClr val="accent3">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nchorCtr="0"/>
          <a:lstStyle/>
          <a:p>
            <a:pPr marL="0" marR="0" lvl="0" indent="0" algn="ctr" defTabSz="609570" rtl="0" eaLnBrk="0" fontAlgn="base" latinLnBrk="0" hangingPunct="0">
              <a:lnSpc>
                <a:spcPct val="100000"/>
              </a:lnSpc>
              <a:spcBef>
                <a:spcPct val="0"/>
              </a:spcBef>
              <a:spcAft>
                <a:spcPct val="0"/>
              </a:spcAft>
              <a:buClrTx/>
              <a:buSzTx/>
              <a:buFontTx/>
              <a:buNone/>
              <a:tabLst/>
              <a:defRPr/>
            </a:pPr>
            <a:r>
              <a:rPr kumimoji="0" lang="en-US" sz="1867" b="0" i="0" u="none" strike="noStrike" kern="1200" cap="none" spc="0" normalizeH="0" baseline="0" noProof="0" dirty="0" err="1">
                <a:ln>
                  <a:noFill/>
                </a:ln>
                <a:solidFill>
                  <a:prstClr val="white"/>
                </a:solidFill>
                <a:effectLst/>
                <a:uLnTx/>
                <a:uFillTx/>
                <a:latin typeface="Calibri" panose="020F0502020204030204"/>
                <a:ea typeface="+mn-ea"/>
                <a:cs typeface="+mn-cs"/>
              </a:rPr>
              <a:t>i</a:t>
            </a:r>
            <a:endParaRPr kumimoji="0" lang="en-US" sz="1867"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4" name="Curved Connector 183">
            <a:extLst>
              <a:ext uri="{FF2B5EF4-FFF2-40B4-BE49-F238E27FC236}">
                <a16:creationId xmlns:a16="http://schemas.microsoft.com/office/drawing/2014/main" id="{03C3B622-4C5D-9846-96E8-F4F6969ABEF4}"/>
              </a:ext>
            </a:extLst>
          </p:cNvPr>
          <p:cNvCxnSpPr>
            <a:cxnSpLocks/>
            <a:stCxn id="101" idx="3"/>
            <a:endCxn id="66" idx="1"/>
          </p:cNvCxnSpPr>
          <p:nvPr/>
        </p:nvCxnSpPr>
        <p:spPr>
          <a:xfrm flipV="1">
            <a:off x="2009473" y="2352918"/>
            <a:ext cx="1279358" cy="820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a:extLst>
              <a:ext uri="{FF2B5EF4-FFF2-40B4-BE49-F238E27FC236}">
                <a16:creationId xmlns:a16="http://schemas.microsoft.com/office/drawing/2014/main" id="{639183AE-E69B-9E4B-813D-DF9AD1D4A01F}"/>
              </a:ext>
            </a:extLst>
          </p:cNvPr>
          <p:cNvSpPr/>
          <p:nvPr/>
        </p:nvSpPr>
        <p:spPr>
          <a:xfrm>
            <a:off x="1268625" y="4528076"/>
            <a:ext cx="1090734" cy="428085"/>
          </a:xfrm>
          <a:prstGeom prst="roundRect">
            <a:avLst/>
          </a:prstGeom>
          <a:solidFill>
            <a:srgbClr val="92D050"/>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rgbClr val="000000">
                    <a:lumMod val="75000"/>
                    <a:lumOff val="25000"/>
                  </a:srgbClr>
                </a:solidFill>
                <a:latin typeface="Arial"/>
                <a:cs typeface="Arial"/>
              </a:rPr>
              <a:t>D</a:t>
            </a:r>
            <a:r>
              <a:rPr kumimoji="0" lang="en-US" sz="1200" b="0" i="0" u="none" strike="noStrike" kern="1200" cap="none" spc="0" normalizeH="0" baseline="0" noProof="0" dirty="0" err="1">
                <a:ln>
                  <a:noFill/>
                </a:ln>
                <a:solidFill>
                  <a:srgbClr val="000000">
                    <a:lumMod val="75000"/>
                    <a:lumOff val="25000"/>
                  </a:srgbClr>
                </a:solidFill>
                <a:effectLst/>
                <a:uLnTx/>
                <a:uFillTx/>
                <a:latin typeface="Arial"/>
                <a:ea typeface="+mn-ea"/>
                <a:cs typeface="Arial"/>
              </a:rPr>
              <a:t>evelop</a:t>
            </a:r>
            <a:endParaRPr kumimoji="0" lang="en-US" sz="1200" b="0" i="0" u="none" strike="noStrike" kern="1200" cap="none" spc="0" normalizeH="0" baseline="0" noProof="0" dirty="0">
              <a:ln>
                <a:noFill/>
              </a:ln>
              <a:solidFill>
                <a:srgbClr val="000000">
                  <a:lumMod val="75000"/>
                  <a:lumOff val="25000"/>
                </a:srgbClr>
              </a:solidFill>
              <a:effectLst/>
              <a:uLnTx/>
              <a:uFillTx/>
              <a:latin typeface="Arial"/>
              <a:ea typeface="+mn-ea"/>
              <a:cs typeface="Arial"/>
            </a:endParaRPr>
          </a:p>
        </p:txBody>
      </p:sp>
      <p:sp>
        <p:nvSpPr>
          <p:cNvPr id="86" name="Rounded Rectangle 85">
            <a:extLst>
              <a:ext uri="{FF2B5EF4-FFF2-40B4-BE49-F238E27FC236}">
                <a16:creationId xmlns:a16="http://schemas.microsoft.com/office/drawing/2014/main" id="{430FEE42-15CC-AA48-8F72-6BE6047C89F0}"/>
              </a:ext>
            </a:extLst>
          </p:cNvPr>
          <p:cNvSpPr/>
          <p:nvPr/>
        </p:nvSpPr>
        <p:spPr>
          <a:xfrm>
            <a:off x="2899135" y="4524300"/>
            <a:ext cx="1014027" cy="434054"/>
          </a:xfrm>
          <a:prstGeom prst="roundRect">
            <a:avLst/>
          </a:prstGeom>
          <a:solidFill>
            <a:srgbClr val="92D050"/>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lumMod val="75000"/>
                    <a:lumOff val="25000"/>
                  </a:srgbClr>
                </a:solidFill>
                <a:effectLst/>
                <a:uLnTx/>
                <a:uFillTx/>
                <a:latin typeface="Arial"/>
                <a:ea typeface="+mn-ea"/>
                <a:cs typeface="Arial"/>
              </a:rPr>
              <a:t>B</a:t>
            </a:r>
            <a:r>
              <a:rPr kumimoji="0" lang="en-US" sz="1200" b="0" i="0" u="none" strike="noStrike" kern="1200" cap="none" spc="0" normalizeH="0" baseline="0" noProof="0" dirty="0" err="1">
                <a:ln>
                  <a:noFill/>
                </a:ln>
                <a:solidFill>
                  <a:srgbClr val="000000">
                    <a:lumMod val="75000"/>
                    <a:lumOff val="25000"/>
                  </a:srgbClr>
                </a:solidFill>
                <a:effectLst/>
                <a:uLnTx/>
                <a:uFillTx/>
                <a:latin typeface="Arial"/>
                <a:ea typeface="+mn-ea"/>
                <a:cs typeface="Arial"/>
              </a:rPr>
              <a:t>uild</a:t>
            </a:r>
            <a:r>
              <a:rPr kumimoji="0" lang="en-US" sz="1200" b="0" i="0" u="none" strike="noStrike" kern="1200" cap="none" spc="0" normalizeH="0" baseline="0" noProof="0" dirty="0">
                <a:ln>
                  <a:noFill/>
                </a:ln>
                <a:solidFill>
                  <a:srgbClr val="000000">
                    <a:lumMod val="75000"/>
                    <a:lumOff val="25000"/>
                  </a:srgbClr>
                </a:solidFill>
                <a:effectLst/>
                <a:uLnTx/>
                <a:uFillTx/>
                <a:latin typeface="Arial"/>
                <a:ea typeface="+mn-ea"/>
                <a:cs typeface="Arial"/>
              </a:rPr>
              <a:t> </a:t>
            </a:r>
          </a:p>
        </p:txBody>
      </p:sp>
      <p:sp>
        <p:nvSpPr>
          <p:cNvPr id="93" name="Rounded Rectangle 92">
            <a:extLst>
              <a:ext uri="{FF2B5EF4-FFF2-40B4-BE49-F238E27FC236}">
                <a16:creationId xmlns:a16="http://schemas.microsoft.com/office/drawing/2014/main" id="{0DCC8934-5DAF-CB4D-AF11-51292B8181CA}"/>
              </a:ext>
            </a:extLst>
          </p:cNvPr>
          <p:cNvSpPr/>
          <p:nvPr/>
        </p:nvSpPr>
        <p:spPr>
          <a:xfrm>
            <a:off x="6117320" y="4524299"/>
            <a:ext cx="1037464" cy="434054"/>
          </a:xfrm>
          <a:prstGeom prst="roundRect">
            <a:avLst/>
          </a:prstGeom>
          <a:solidFill>
            <a:srgbClr val="92D050"/>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lumMod val="75000"/>
                    <a:lumOff val="25000"/>
                  </a:srgbClr>
                </a:solidFill>
                <a:effectLst/>
                <a:uLnTx/>
                <a:uFillTx/>
                <a:latin typeface="Arial"/>
                <a:ea typeface="+mn-ea"/>
                <a:cs typeface="Arial"/>
              </a:rPr>
              <a:t>Operate</a:t>
            </a:r>
          </a:p>
        </p:txBody>
      </p:sp>
      <p:cxnSp>
        <p:nvCxnSpPr>
          <p:cNvPr id="99" name="Elbow Connector 40">
            <a:extLst>
              <a:ext uri="{FF2B5EF4-FFF2-40B4-BE49-F238E27FC236}">
                <a16:creationId xmlns:a16="http://schemas.microsoft.com/office/drawing/2014/main" id="{968F578A-C462-3246-83CB-487FA9C0F60F}"/>
              </a:ext>
            </a:extLst>
          </p:cNvPr>
          <p:cNvCxnSpPr>
            <a:cxnSpLocks/>
            <a:stCxn id="82" idx="3"/>
            <a:endCxn id="86" idx="1"/>
          </p:cNvCxnSpPr>
          <p:nvPr/>
        </p:nvCxnSpPr>
        <p:spPr>
          <a:xfrm flipV="1">
            <a:off x="2359359" y="4741327"/>
            <a:ext cx="539776" cy="792"/>
          </a:xfrm>
          <a:prstGeom prst="straightConnector1">
            <a:avLst/>
          </a:prstGeom>
          <a:ln w="123825">
            <a:solidFill>
              <a:srgbClr val="92D050"/>
            </a:solidFill>
            <a:roun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00" name="Elbow Connector 43">
            <a:extLst>
              <a:ext uri="{FF2B5EF4-FFF2-40B4-BE49-F238E27FC236}">
                <a16:creationId xmlns:a16="http://schemas.microsoft.com/office/drawing/2014/main" id="{BAD4EDD8-126E-C84A-9015-6404DA12E86A}"/>
              </a:ext>
            </a:extLst>
          </p:cNvPr>
          <p:cNvCxnSpPr>
            <a:cxnSpLocks/>
            <a:stCxn id="86" idx="3"/>
            <a:endCxn id="128" idx="1"/>
          </p:cNvCxnSpPr>
          <p:nvPr/>
        </p:nvCxnSpPr>
        <p:spPr>
          <a:xfrm>
            <a:off x="3913162" y="4741327"/>
            <a:ext cx="469833" cy="2620"/>
          </a:xfrm>
          <a:prstGeom prst="straightConnector1">
            <a:avLst/>
          </a:prstGeom>
          <a:ln w="123825">
            <a:solidFill>
              <a:srgbClr val="92D050"/>
            </a:solidFill>
            <a:round/>
            <a:tailEnd type="triangle" w="sm" len="sm"/>
          </a:ln>
          <a:effectLst/>
        </p:spPr>
        <p:style>
          <a:lnRef idx="2">
            <a:schemeClr val="accent1"/>
          </a:lnRef>
          <a:fillRef idx="0">
            <a:schemeClr val="accent1"/>
          </a:fillRef>
          <a:effectRef idx="1">
            <a:schemeClr val="accent1"/>
          </a:effectRef>
          <a:fontRef idx="minor">
            <a:schemeClr val="tx1"/>
          </a:fontRef>
        </p:style>
      </p:cxnSp>
      <p:sp>
        <p:nvSpPr>
          <p:cNvPr id="128" name="Rounded Rectangle 127">
            <a:extLst>
              <a:ext uri="{FF2B5EF4-FFF2-40B4-BE49-F238E27FC236}">
                <a16:creationId xmlns:a16="http://schemas.microsoft.com/office/drawing/2014/main" id="{90C33AAB-1BE1-0E4B-9771-21C13D6417E6}"/>
              </a:ext>
            </a:extLst>
          </p:cNvPr>
          <p:cNvSpPr/>
          <p:nvPr/>
        </p:nvSpPr>
        <p:spPr>
          <a:xfrm>
            <a:off x="4382995" y="4526920"/>
            <a:ext cx="1261787" cy="434054"/>
          </a:xfrm>
          <a:prstGeom prst="roundRect">
            <a:avLst/>
          </a:prstGeom>
          <a:solidFill>
            <a:srgbClr val="92D050"/>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lumMod val="75000"/>
                    <a:lumOff val="25000"/>
                  </a:srgbClr>
                </a:solidFill>
                <a:effectLst/>
                <a:uLnTx/>
                <a:uFillTx/>
                <a:latin typeface="Arial"/>
                <a:ea typeface="+mn-ea"/>
                <a:cs typeface="Arial"/>
              </a:rPr>
              <a:t>Deploy</a:t>
            </a:r>
          </a:p>
        </p:txBody>
      </p:sp>
      <p:cxnSp>
        <p:nvCxnSpPr>
          <p:cNvPr id="129" name="Elbow Connector 43">
            <a:extLst>
              <a:ext uri="{FF2B5EF4-FFF2-40B4-BE49-F238E27FC236}">
                <a16:creationId xmlns:a16="http://schemas.microsoft.com/office/drawing/2014/main" id="{25999724-3BB6-394A-820F-39B4A46DC088}"/>
              </a:ext>
            </a:extLst>
          </p:cNvPr>
          <p:cNvCxnSpPr>
            <a:cxnSpLocks/>
            <a:stCxn id="128" idx="3"/>
            <a:endCxn id="93" idx="1"/>
          </p:cNvCxnSpPr>
          <p:nvPr/>
        </p:nvCxnSpPr>
        <p:spPr>
          <a:xfrm flipV="1">
            <a:off x="5644782" y="4741326"/>
            <a:ext cx="472538" cy="2621"/>
          </a:xfrm>
          <a:prstGeom prst="straightConnector1">
            <a:avLst/>
          </a:prstGeom>
          <a:ln w="123825">
            <a:solidFill>
              <a:srgbClr val="92D050"/>
            </a:solidFill>
            <a:round/>
            <a:tailEnd type="triangle" w="sm" len="sm"/>
          </a:ln>
          <a:effectLst/>
        </p:spPr>
        <p:style>
          <a:lnRef idx="2">
            <a:schemeClr val="accent1"/>
          </a:lnRef>
          <a:fillRef idx="0">
            <a:schemeClr val="accent1"/>
          </a:fillRef>
          <a:effectRef idx="1">
            <a:schemeClr val="accent1"/>
          </a:effectRef>
          <a:fontRef idx="minor">
            <a:schemeClr val="tx1"/>
          </a:fontRef>
        </p:style>
      </p:cxnSp>
      <p:sp>
        <p:nvSpPr>
          <p:cNvPr id="162" name="Rectangle 161">
            <a:extLst>
              <a:ext uri="{FF2B5EF4-FFF2-40B4-BE49-F238E27FC236}">
                <a16:creationId xmlns:a16="http://schemas.microsoft.com/office/drawing/2014/main" id="{E553BF4B-1173-E34D-96A3-B994C01F9887}"/>
              </a:ext>
            </a:extLst>
          </p:cNvPr>
          <p:cNvSpPr/>
          <p:nvPr/>
        </p:nvSpPr>
        <p:spPr>
          <a:xfrm>
            <a:off x="8484575" y="5273849"/>
            <a:ext cx="329361" cy="310993"/>
          </a:xfrm>
          <a:prstGeom prst="rect">
            <a:avLst/>
          </a:prstGeom>
          <a:solidFill>
            <a:schemeClr val="accent3">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marL="0" marR="0" lvl="0" indent="0" algn="ctr" defTabSz="60957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err="1">
                <a:ln>
                  <a:noFill/>
                </a:ln>
                <a:solidFill>
                  <a:prstClr val="white"/>
                </a:solidFill>
                <a:effectLst/>
                <a:uLnTx/>
                <a:uFillTx/>
                <a:latin typeface="Calibri" panose="020F0502020204030204"/>
                <a:ea typeface="+mn-ea"/>
                <a:cs typeface="+mn-cs"/>
              </a:rPr>
              <a:t>i</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E9394A5F-6A0A-A44C-AB96-72DFEDE035B9}"/>
              </a:ext>
            </a:extLst>
          </p:cNvPr>
          <p:cNvSpPr/>
          <p:nvPr/>
        </p:nvSpPr>
        <p:spPr>
          <a:xfrm>
            <a:off x="4682027" y="2231596"/>
            <a:ext cx="854973" cy="23433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7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Operator</a:t>
            </a:r>
          </a:p>
        </p:txBody>
      </p:sp>
      <p:sp>
        <p:nvSpPr>
          <p:cNvPr id="118" name="TextBox 117">
            <a:extLst>
              <a:ext uri="{FF2B5EF4-FFF2-40B4-BE49-F238E27FC236}">
                <a16:creationId xmlns:a16="http://schemas.microsoft.com/office/drawing/2014/main" id="{F0385D73-9AAA-1443-9523-B28D8D697C0E}"/>
              </a:ext>
            </a:extLst>
          </p:cNvPr>
          <p:cNvSpPr txBox="1"/>
          <p:nvPr/>
        </p:nvSpPr>
        <p:spPr>
          <a:xfrm>
            <a:off x="10635830" y="4685181"/>
            <a:ext cx="1156086" cy="461665"/>
          </a:xfrm>
          <a:prstGeom prst="rect">
            <a:avLst/>
          </a:prstGeom>
          <a:noFill/>
        </p:spPr>
        <p:txBody>
          <a:bodyPr wrap="none" rtlCol="0">
            <a:spAutoFit/>
          </a:bodyPr>
          <a:lstStyle/>
          <a:p>
            <a:pPr marL="0" marR="0" lvl="0" indent="0" algn="l" defTabSz="60957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EAEAEA">
                    <a:lumMod val="50000"/>
                  </a:srgbClr>
                </a:solidFill>
                <a:effectLst/>
                <a:uLnTx/>
                <a:uFillTx/>
                <a:latin typeface="Arial" charset="0"/>
                <a:ea typeface="ＭＳ Ｐゴシック" charset="0"/>
                <a:cs typeface="Arial" charset="0"/>
              </a:rPr>
              <a:t>Messaging</a:t>
            </a:r>
          </a:p>
          <a:p>
            <a:pPr marL="0" marR="0" lvl="0" indent="0" algn="l" defTabSz="60957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EAEAEA">
                    <a:lumMod val="50000"/>
                  </a:srgbClr>
                </a:solidFill>
                <a:effectLst/>
                <a:uLnTx/>
                <a:uFillTx/>
                <a:latin typeface="Arial" charset="0"/>
                <a:ea typeface="ＭＳ Ｐゴシック" charset="0"/>
                <a:cs typeface="Arial" charset="0"/>
              </a:rPr>
              <a:t>runtime image</a:t>
            </a:r>
          </a:p>
        </p:txBody>
      </p:sp>
      <p:sp>
        <p:nvSpPr>
          <p:cNvPr id="119" name="!!queue">
            <a:extLst>
              <a:ext uri="{FF2B5EF4-FFF2-40B4-BE49-F238E27FC236}">
                <a16:creationId xmlns:a16="http://schemas.microsoft.com/office/drawing/2014/main" id="{7E6F5FFE-DF06-F849-9268-C87E8260CDBF}"/>
              </a:ext>
            </a:extLst>
          </p:cNvPr>
          <p:cNvSpPr/>
          <p:nvPr/>
        </p:nvSpPr>
        <p:spPr>
          <a:xfrm>
            <a:off x="6323834" y="3280389"/>
            <a:ext cx="422508" cy="379944"/>
          </a:xfrm>
          <a:prstGeom prst="rect">
            <a:avLst/>
          </a:prstGeom>
          <a:solidFill>
            <a:srgbClr val="031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60957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0F2C6E54-2FF8-BB4B-BDA3-501805A7ABF2}"/>
              </a:ext>
            </a:extLst>
          </p:cNvPr>
          <p:cNvSpPr/>
          <p:nvPr/>
        </p:nvSpPr>
        <p:spPr>
          <a:xfrm>
            <a:off x="1662190" y="3336027"/>
            <a:ext cx="346037" cy="271408"/>
          </a:xfrm>
          <a:prstGeom prst="rect">
            <a:avLst/>
          </a:prstGeom>
          <a:solidFill>
            <a:schemeClr val="accent3">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72000" rtlCol="0" anchor="ctr" anchorCtr="0"/>
          <a:lstStyle/>
          <a:p>
            <a:pPr marL="0" marR="0" lvl="0" indent="0" algn="ctr" defTabSz="609570" rtl="0" eaLnBrk="0" fontAlgn="base" latinLnBrk="0" hangingPunct="0">
              <a:lnSpc>
                <a:spcPct val="100000"/>
              </a:lnSpc>
              <a:spcBef>
                <a:spcPct val="0"/>
              </a:spcBef>
              <a:spcAft>
                <a:spcPct val="0"/>
              </a:spcAft>
              <a:buClrTx/>
              <a:buSzTx/>
              <a:buFontTx/>
              <a:buNone/>
              <a:tabLst/>
              <a:defRPr/>
            </a:pPr>
            <a:r>
              <a:rPr kumimoji="0" lang="en-US" sz="1867" b="0" i="0" u="none" strike="noStrike" kern="1200" cap="none" spc="0" normalizeH="0" baseline="0" noProof="0" dirty="0">
                <a:ln>
                  <a:noFill/>
                </a:ln>
                <a:solidFill>
                  <a:prstClr val="white"/>
                </a:solidFill>
                <a:effectLst/>
                <a:uLnTx/>
                <a:uFillTx/>
                <a:latin typeface="Calibri" panose="020F0502020204030204"/>
                <a:ea typeface="+mn-ea"/>
                <a:cs typeface="+mn-cs"/>
              </a:rPr>
              <a:t>q</a:t>
            </a:r>
          </a:p>
        </p:txBody>
      </p:sp>
      <p:sp>
        <p:nvSpPr>
          <p:cNvPr id="136" name="Rectangle 135">
            <a:extLst>
              <a:ext uri="{FF2B5EF4-FFF2-40B4-BE49-F238E27FC236}">
                <a16:creationId xmlns:a16="http://schemas.microsoft.com/office/drawing/2014/main" id="{BB9E42CB-9EF5-394F-B810-419A010335DE}"/>
              </a:ext>
            </a:extLst>
          </p:cNvPr>
          <p:cNvSpPr/>
          <p:nvPr/>
        </p:nvSpPr>
        <p:spPr>
          <a:xfrm>
            <a:off x="6409101" y="3335377"/>
            <a:ext cx="271751" cy="271408"/>
          </a:xfrm>
          <a:prstGeom prst="rect">
            <a:avLst/>
          </a:prstGeom>
          <a:solidFill>
            <a:schemeClr val="accent3">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72000" rtlCol="0" anchor="ctr" anchorCtr="0"/>
          <a:lstStyle/>
          <a:p>
            <a:pPr marL="0" marR="0" lvl="0" indent="0" algn="ctr" defTabSz="609570" rtl="0" eaLnBrk="0" fontAlgn="base" latinLnBrk="0" hangingPunct="0">
              <a:lnSpc>
                <a:spcPct val="100000"/>
              </a:lnSpc>
              <a:spcBef>
                <a:spcPct val="0"/>
              </a:spcBef>
              <a:spcAft>
                <a:spcPct val="0"/>
              </a:spcAft>
              <a:buClrTx/>
              <a:buSzTx/>
              <a:buFontTx/>
              <a:buNone/>
              <a:tabLst/>
              <a:defRPr/>
            </a:pPr>
            <a:r>
              <a:rPr kumimoji="0" lang="en-US" sz="1867" b="0" i="0" u="none" strike="noStrike" kern="1200" cap="none" spc="0" normalizeH="0" baseline="0" noProof="0" dirty="0">
                <a:ln>
                  <a:noFill/>
                </a:ln>
                <a:solidFill>
                  <a:prstClr val="white"/>
                </a:solidFill>
                <a:effectLst/>
                <a:uLnTx/>
                <a:uFillTx/>
                <a:latin typeface="Calibri" panose="020F0502020204030204"/>
                <a:ea typeface="+mn-ea"/>
                <a:cs typeface="+mn-cs"/>
              </a:rPr>
              <a:t>q</a:t>
            </a:r>
          </a:p>
        </p:txBody>
      </p:sp>
      <p:sp>
        <p:nvSpPr>
          <p:cNvPr id="137" name="Rectangle 136">
            <a:extLst>
              <a:ext uri="{FF2B5EF4-FFF2-40B4-BE49-F238E27FC236}">
                <a16:creationId xmlns:a16="http://schemas.microsoft.com/office/drawing/2014/main" id="{139EA81E-57CC-984F-9425-0253DC86D40B}"/>
              </a:ext>
            </a:extLst>
          </p:cNvPr>
          <p:cNvSpPr/>
          <p:nvPr/>
        </p:nvSpPr>
        <p:spPr>
          <a:xfrm>
            <a:off x="3288831" y="3280247"/>
            <a:ext cx="444196" cy="372128"/>
          </a:xfrm>
          <a:prstGeom prst="rect">
            <a:avLst/>
          </a:prstGeom>
          <a:solidFill>
            <a:srgbClr val="031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60957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105DB738-BFDA-904D-A73C-1F8B245C9896}"/>
              </a:ext>
            </a:extLst>
          </p:cNvPr>
          <p:cNvSpPr/>
          <p:nvPr/>
        </p:nvSpPr>
        <p:spPr>
          <a:xfrm>
            <a:off x="10185325" y="4786483"/>
            <a:ext cx="422508" cy="315420"/>
          </a:xfrm>
          <a:prstGeom prst="rect">
            <a:avLst/>
          </a:prstGeom>
          <a:solidFill>
            <a:srgbClr val="031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60957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41" name="Curved Connector 140">
            <a:extLst>
              <a:ext uri="{FF2B5EF4-FFF2-40B4-BE49-F238E27FC236}">
                <a16:creationId xmlns:a16="http://schemas.microsoft.com/office/drawing/2014/main" id="{C8626695-D2DF-DC4A-A5E9-4C987A2D9480}"/>
              </a:ext>
            </a:extLst>
          </p:cNvPr>
          <p:cNvCxnSpPr>
            <a:cxnSpLocks/>
            <a:stCxn id="127" idx="3"/>
            <a:endCxn id="137" idx="1"/>
          </p:cNvCxnSpPr>
          <p:nvPr/>
        </p:nvCxnSpPr>
        <p:spPr>
          <a:xfrm flipV="1">
            <a:off x="2008227" y="3466311"/>
            <a:ext cx="1280604" cy="542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2" name="TextBox 141">
            <a:extLst>
              <a:ext uri="{FF2B5EF4-FFF2-40B4-BE49-F238E27FC236}">
                <a16:creationId xmlns:a16="http://schemas.microsoft.com/office/drawing/2014/main" id="{36CA494B-BBB6-CB43-89F2-850F92FAD3DC}"/>
              </a:ext>
            </a:extLst>
          </p:cNvPr>
          <p:cNvSpPr txBox="1"/>
          <p:nvPr/>
        </p:nvSpPr>
        <p:spPr>
          <a:xfrm>
            <a:off x="8849092" y="5225440"/>
            <a:ext cx="952505" cy="461665"/>
          </a:xfrm>
          <a:prstGeom prst="rect">
            <a:avLst/>
          </a:prstGeom>
          <a:noFill/>
        </p:spPr>
        <p:txBody>
          <a:bodyPr wrap="none" rtlCol="0">
            <a:spAutoFit/>
          </a:bodyPr>
          <a:lstStyle/>
          <a:p>
            <a:pPr marL="0" marR="0" lvl="0" indent="0" algn="l" defTabSz="60957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EAEAEA">
                    <a:lumMod val="50000"/>
                  </a:srgbClr>
                </a:solidFill>
                <a:effectLst/>
                <a:uLnTx/>
                <a:uFillTx/>
                <a:latin typeface="Arial" charset="0"/>
                <a:ea typeface="ＭＳ Ｐゴシック" charset="0"/>
                <a:cs typeface="Arial" charset="0"/>
              </a:rPr>
              <a:t>Integration </a:t>
            </a:r>
          </a:p>
          <a:p>
            <a:pPr marL="0" marR="0" lvl="0" indent="0" algn="l" defTabSz="60957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EAEAEA">
                    <a:lumMod val="50000"/>
                  </a:srgbClr>
                </a:solidFill>
                <a:effectLst/>
                <a:uLnTx/>
                <a:uFillTx/>
                <a:latin typeface="Arial" charset="0"/>
                <a:ea typeface="ＭＳ Ｐゴシック" charset="0"/>
                <a:cs typeface="Arial" charset="0"/>
              </a:rPr>
              <a:t>code</a:t>
            </a:r>
          </a:p>
        </p:txBody>
      </p:sp>
      <p:sp>
        <p:nvSpPr>
          <p:cNvPr id="144" name="Rectangle 143">
            <a:extLst>
              <a:ext uri="{FF2B5EF4-FFF2-40B4-BE49-F238E27FC236}">
                <a16:creationId xmlns:a16="http://schemas.microsoft.com/office/drawing/2014/main" id="{B026B519-A8CE-F74F-B225-24058781CEF0}"/>
              </a:ext>
            </a:extLst>
          </p:cNvPr>
          <p:cNvSpPr/>
          <p:nvPr/>
        </p:nvSpPr>
        <p:spPr>
          <a:xfrm>
            <a:off x="10200124" y="5269422"/>
            <a:ext cx="329361" cy="315420"/>
          </a:xfrm>
          <a:prstGeom prst="rect">
            <a:avLst/>
          </a:prstGeom>
          <a:solidFill>
            <a:schemeClr val="accent3">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72000" rtlCol="0" anchor="t"/>
          <a:lstStyle/>
          <a:p>
            <a:pPr marL="0" marR="0" lvl="0" indent="0" algn="ctr" defTabSz="60957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q</a:t>
            </a:r>
          </a:p>
        </p:txBody>
      </p:sp>
      <p:sp>
        <p:nvSpPr>
          <p:cNvPr id="145" name="TextBox 144">
            <a:extLst>
              <a:ext uri="{FF2B5EF4-FFF2-40B4-BE49-F238E27FC236}">
                <a16:creationId xmlns:a16="http://schemas.microsoft.com/office/drawing/2014/main" id="{CC26CE2E-86AD-A24D-8E66-3AFF13E6C334}"/>
              </a:ext>
            </a:extLst>
          </p:cNvPr>
          <p:cNvSpPr txBox="1"/>
          <p:nvPr/>
        </p:nvSpPr>
        <p:spPr>
          <a:xfrm>
            <a:off x="10564641" y="5225440"/>
            <a:ext cx="1335622" cy="461665"/>
          </a:xfrm>
          <a:prstGeom prst="rect">
            <a:avLst/>
          </a:prstGeom>
          <a:noFill/>
        </p:spPr>
        <p:txBody>
          <a:bodyPr wrap="none" rtlCol="0">
            <a:spAutoFit/>
          </a:bodyPr>
          <a:lstStyle/>
          <a:p>
            <a:pPr marL="0" marR="0" lvl="0" indent="0" algn="l" defTabSz="60957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EAEAEA">
                    <a:lumMod val="50000"/>
                  </a:srgbClr>
                </a:solidFill>
                <a:effectLst/>
                <a:uLnTx/>
                <a:uFillTx/>
                <a:latin typeface="Arial" charset="0"/>
                <a:ea typeface="ＭＳ Ｐゴシック" charset="0"/>
                <a:cs typeface="Arial" charset="0"/>
              </a:rPr>
              <a:t>Queue manager </a:t>
            </a:r>
          </a:p>
          <a:p>
            <a:pPr marL="0" marR="0" lvl="0" indent="0" algn="l" defTabSz="60957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EAEAEA">
                    <a:lumMod val="50000"/>
                  </a:srgbClr>
                </a:solidFill>
                <a:effectLst/>
                <a:uLnTx/>
                <a:uFillTx/>
                <a:latin typeface="Arial" charset="0"/>
                <a:ea typeface="ＭＳ Ｐゴシック" charset="0"/>
                <a:cs typeface="Arial" charset="0"/>
              </a:rPr>
              <a:t>definition</a:t>
            </a:r>
          </a:p>
        </p:txBody>
      </p:sp>
      <p:sp>
        <p:nvSpPr>
          <p:cNvPr id="146" name="Rectangle 145">
            <a:extLst>
              <a:ext uri="{FF2B5EF4-FFF2-40B4-BE49-F238E27FC236}">
                <a16:creationId xmlns:a16="http://schemas.microsoft.com/office/drawing/2014/main" id="{17FDA99E-A38C-7A44-84CF-6B96C5ED7E72}"/>
              </a:ext>
            </a:extLst>
          </p:cNvPr>
          <p:cNvSpPr/>
          <p:nvPr/>
        </p:nvSpPr>
        <p:spPr>
          <a:xfrm>
            <a:off x="3376297" y="3334657"/>
            <a:ext cx="271751" cy="271408"/>
          </a:xfrm>
          <a:prstGeom prst="rect">
            <a:avLst/>
          </a:prstGeom>
          <a:solidFill>
            <a:schemeClr val="accent3">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72000" rtlCol="0" anchor="ctr" anchorCtr="0"/>
          <a:lstStyle/>
          <a:p>
            <a:pPr marL="0" marR="0" lvl="0" indent="0" algn="ctr" defTabSz="609570" rtl="0" eaLnBrk="0" fontAlgn="base" latinLnBrk="0" hangingPunct="0">
              <a:lnSpc>
                <a:spcPct val="100000"/>
              </a:lnSpc>
              <a:spcBef>
                <a:spcPct val="0"/>
              </a:spcBef>
              <a:spcAft>
                <a:spcPct val="0"/>
              </a:spcAft>
              <a:buClrTx/>
              <a:buSzTx/>
              <a:buFontTx/>
              <a:buNone/>
              <a:tabLst/>
              <a:defRPr/>
            </a:pPr>
            <a:r>
              <a:rPr kumimoji="0" lang="en-US" sz="1867" b="0" i="0" u="none" strike="noStrike" kern="1200" cap="none" spc="0" normalizeH="0" baseline="0" noProof="0" dirty="0">
                <a:ln>
                  <a:noFill/>
                </a:ln>
                <a:solidFill>
                  <a:prstClr val="white"/>
                </a:solidFill>
                <a:effectLst/>
                <a:uLnTx/>
                <a:uFillTx/>
                <a:latin typeface="Calibri" panose="020F0502020204030204"/>
                <a:ea typeface="+mn-ea"/>
                <a:cs typeface="+mn-cs"/>
              </a:rPr>
              <a:t>q</a:t>
            </a:r>
          </a:p>
        </p:txBody>
      </p:sp>
      <p:cxnSp>
        <p:nvCxnSpPr>
          <p:cNvPr id="147" name="Curved Connector 146">
            <a:extLst>
              <a:ext uri="{FF2B5EF4-FFF2-40B4-BE49-F238E27FC236}">
                <a16:creationId xmlns:a16="http://schemas.microsoft.com/office/drawing/2014/main" id="{EC1321C6-C454-464D-B267-E0666009B7CF}"/>
              </a:ext>
            </a:extLst>
          </p:cNvPr>
          <p:cNvCxnSpPr>
            <a:cxnSpLocks/>
            <a:stCxn id="137" idx="3"/>
            <a:endCxn id="119" idx="1"/>
          </p:cNvCxnSpPr>
          <p:nvPr/>
        </p:nvCxnSpPr>
        <p:spPr>
          <a:xfrm>
            <a:off x="3733027" y="3466311"/>
            <a:ext cx="2590807" cy="4050"/>
          </a:xfrm>
          <a:prstGeom prst="bentConnector3">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D88C8584-2EAF-674D-AA31-301E34E697AE}"/>
              </a:ext>
            </a:extLst>
          </p:cNvPr>
          <p:cNvSpPr/>
          <p:nvPr/>
        </p:nvSpPr>
        <p:spPr>
          <a:xfrm>
            <a:off x="4685866" y="3369307"/>
            <a:ext cx="854973" cy="22099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7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Operator</a:t>
            </a:r>
          </a:p>
        </p:txBody>
      </p:sp>
      <p:sp>
        <p:nvSpPr>
          <p:cNvPr id="148" name="Rectangle 147">
            <a:extLst>
              <a:ext uri="{FF2B5EF4-FFF2-40B4-BE49-F238E27FC236}">
                <a16:creationId xmlns:a16="http://schemas.microsoft.com/office/drawing/2014/main" id="{E0604591-6717-314B-AEB5-F45CB755DDC4}"/>
              </a:ext>
            </a:extLst>
          </p:cNvPr>
          <p:cNvSpPr/>
          <p:nvPr/>
        </p:nvSpPr>
        <p:spPr>
          <a:xfrm>
            <a:off x="3302789" y="3918779"/>
            <a:ext cx="422508" cy="372128"/>
          </a:xfrm>
          <a:prstGeom prst="rect">
            <a:avLst/>
          </a:prstGeom>
          <a:solidFill>
            <a:srgbClr val="031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60957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52" name="Curved Connector 151">
            <a:extLst>
              <a:ext uri="{FF2B5EF4-FFF2-40B4-BE49-F238E27FC236}">
                <a16:creationId xmlns:a16="http://schemas.microsoft.com/office/drawing/2014/main" id="{F71BE62C-6017-CF43-9F2B-AC44CAC0D45B}"/>
              </a:ext>
            </a:extLst>
          </p:cNvPr>
          <p:cNvCxnSpPr>
            <a:cxnSpLocks/>
            <a:stCxn id="148" idx="0"/>
            <a:endCxn id="137" idx="2"/>
          </p:cNvCxnSpPr>
          <p:nvPr/>
        </p:nvCxnSpPr>
        <p:spPr>
          <a:xfrm flipH="1" flipV="1">
            <a:off x="3510929" y="3652375"/>
            <a:ext cx="3114" cy="266404"/>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7" name="Rectangle 156">
            <a:extLst>
              <a:ext uri="{FF2B5EF4-FFF2-40B4-BE49-F238E27FC236}">
                <a16:creationId xmlns:a16="http://schemas.microsoft.com/office/drawing/2014/main" id="{7A36DA48-DEC7-1E46-9A56-54932F3BF49B}"/>
              </a:ext>
            </a:extLst>
          </p:cNvPr>
          <p:cNvSpPr/>
          <p:nvPr/>
        </p:nvSpPr>
        <p:spPr>
          <a:xfrm>
            <a:off x="1662188" y="2567776"/>
            <a:ext cx="346037" cy="271408"/>
          </a:xfrm>
          <a:prstGeom prst="rect">
            <a:avLst/>
          </a:prstGeom>
          <a:solidFill>
            <a:schemeClr val="accent3">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nchorCtr="0"/>
          <a:lstStyle/>
          <a:p>
            <a:pPr marL="0" marR="0" lvl="0" indent="0" algn="ctr" defTabSz="60957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CRD</a:t>
            </a:r>
          </a:p>
        </p:txBody>
      </p:sp>
      <p:cxnSp>
        <p:nvCxnSpPr>
          <p:cNvPr id="158" name="Curved Connector 157">
            <a:extLst>
              <a:ext uri="{FF2B5EF4-FFF2-40B4-BE49-F238E27FC236}">
                <a16:creationId xmlns:a16="http://schemas.microsoft.com/office/drawing/2014/main" id="{C760CD1E-F275-2046-AACE-5BFC1B0F5FAB}"/>
              </a:ext>
            </a:extLst>
          </p:cNvPr>
          <p:cNvCxnSpPr>
            <a:cxnSpLocks/>
            <a:stCxn id="157" idx="3"/>
            <a:endCxn id="111" idx="2"/>
          </p:cNvCxnSpPr>
          <p:nvPr/>
        </p:nvCxnSpPr>
        <p:spPr>
          <a:xfrm flipV="1">
            <a:off x="2008225" y="2465931"/>
            <a:ext cx="3101289" cy="237549"/>
          </a:xfrm>
          <a:prstGeom prst="bentConnector2">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7A04A78E-2E2A-3C4C-A45E-4FEE5B99DFA1}"/>
              </a:ext>
            </a:extLst>
          </p:cNvPr>
          <p:cNvSpPr/>
          <p:nvPr/>
        </p:nvSpPr>
        <p:spPr>
          <a:xfrm>
            <a:off x="1662188" y="2927842"/>
            <a:ext cx="346037" cy="271408"/>
          </a:xfrm>
          <a:prstGeom prst="rect">
            <a:avLst/>
          </a:prstGeom>
          <a:solidFill>
            <a:schemeClr val="accent3">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nchorCtr="0"/>
          <a:lstStyle/>
          <a:p>
            <a:pPr marL="0" marR="0" lvl="0" indent="0" algn="ctr" defTabSz="60957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CRD</a:t>
            </a:r>
          </a:p>
        </p:txBody>
      </p:sp>
      <p:cxnSp>
        <p:nvCxnSpPr>
          <p:cNvPr id="163" name="Curved Connector 157">
            <a:extLst>
              <a:ext uri="{FF2B5EF4-FFF2-40B4-BE49-F238E27FC236}">
                <a16:creationId xmlns:a16="http://schemas.microsoft.com/office/drawing/2014/main" id="{1EC02699-CC65-6C45-8BE1-03C2678EF899}"/>
              </a:ext>
            </a:extLst>
          </p:cNvPr>
          <p:cNvCxnSpPr>
            <a:cxnSpLocks/>
            <a:stCxn id="161" idx="3"/>
            <a:endCxn id="120" idx="0"/>
          </p:cNvCxnSpPr>
          <p:nvPr/>
        </p:nvCxnSpPr>
        <p:spPr>
          <a:xfrm>
            <a:off x="2008225" y="3063546"/>
            <a:ext cx="3105128" cy="305761"/>
          </a:xfrm>
          <a:prstGeom prst="bentConnector2">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68" name="Rectangle 167">
            <a:extLst>
              <a:ext uri="{FF2B5EF4-FFF2-40B4-BE49-F238E27FC236}">
                <a16:creationId xmlns:a16="http://schemas.microsoft.com/office/drawing/2014/main" id="{6CBA2C4F-E906-074A-9CAA-11EA109F30F3}"/>
              </a:ext>
            </a:extLst>
          </p:cNvPr>
          <p:cNvSpPr/>
          <p:nvPr/>
        </p:nvSpPr>
        <p:spPr>
          <a:xfrm>
            <a:off x="4626209" y="965941"/>
            <a:ext cx="830034" cy="211110"/>
          </a:xfrm>
          <a:prstGeom prst="rect">
            <a:avLst/>
          </a:prstGeom>
          <a:solidFill>
            <a:schemeClr val="accent1">
              <a:lumMod val="75000"/>
            </a:schemeClr>
          </a:solidFill>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FFFFFF"/>
                </a:solidFill>
                <a:effectLst/>
                <a:uLnTx/>
                <a:uFillTx/>
                <a:latin typeface="IBM Plex Sans"/>
                <a:ea typeface="+mn-ea"/>
                <a:cs typeface="Arial"/>
              </a:rPr>
              <a:t>API Portal</a:t>
            </a:r>
          </a:p>
        </p:txBody>
      </p:sp>
      <p:sp>
        <p:nvSpPr>
          <p:cNvPr id="169" name="Rectangle 168">
            <a:extLst>
              <a:ext uri="{FF2B5EF4-FFF2-40B4-BE49-F238E27FC236}">
                <a16:creationId xmlns:a16="http://schemas.microsoft.com/office/drawing/2014/main" id="{B31556D8-1EF0-7C43-8D4D-FF4395FAB542}"/>
              </a:ext>
            </a:extLst>
          </p:cNvPr>
          <p:cNvSpPr/>
          <p:nvPr/>
        </p:nvSpPr>
        <p:spPr>
          <a:xfrm>
            <a:off x="5542528" y="1151819"/>
            <a:ext cx="672393" cy="354496"/>
          </a:xfrm>
          <a:prstGeom prst="rect">
            <a:avLst/>
          </a:prstGeom>
          <a:solidFill>
            <a:schemeClr val="accent1">
              <a:lumMod val="75000"/>
            </a:schemeClr>
          </a:solidFill>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FFFFFF"/>
                </a:solidFill>
                <a:effectLst/>
                <a:uLnTx/>
                <a:uFillTx/>
                <a:latin typeface="IBM Plex Sans"/>
                <a:ea typeface="+mn-ea"/>
                <a:cs typeface="Arial"/>
              </a:rPr>
              <a:t>API </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FFFFFF"/>
                </a:solidFill>
                <a:effectLst/>
                <a:uLnTx/>
                <a:uFillTx/>
                <a:latin typeface="IBM Plex Sans"/>
                <a:ea typeface="+mn-ea"/>
                <a:cs typeface="Arial"/>
              </a:rPr>
              <a:t>Manager</a:t>
            </a:r>
          </a:p>
        </p:txBody>
      </p:sp>
      <p:sp>
        <p:nvSpPr>
          <p:cNvPr id="180" name="Rectangle 179">
            <a:extLst>
              <a:ext uri="{FF2B5EF4-FFF2-40B4-BE49-F238E27FC236}">
                <a16:creationId xmlns:a16="http://schemas.microsoft.com/office/drawing/2014/main" id="{E702180A-9E1C-634C-8A93-29C31A0BE96E}"/>
              </a:ext>
            </a:extLst>
          </p:cNvPr>
          <p:cNvSpPr/>
          <p:nvPr/>
        </p:nvSpPr>
        <p:spPr>
          <a:xfrm>
            <a:off x="7997306" y="3263139"/>
            <a:ext cx="422508" cy="379944"/>
          </a:xfrm>
          <a:prstGeom prst="rect">
            <a:avLst/>
          </a:prstGeom>
          <a:solidFill>
            <a:srgbClr val="031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60957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1" name="Rectangle 180">
            <a:extLst>
              <a:ext uri="{FF2B5EF4-FFF2-40B4-BE49-F238E27FC236}">
                <a16:creationId xmlns:a16="http://schemas.microsoft.com/office/drawing/2014/main" id="{E11C26D8-7CCA-004D-B12A-A4C13FC14717}"/>
              </a:ext>
            </a:extLst>
          </p:cNvPr>
          <p:cNvSpPr/>
          <p:nvPr/>
        </p:nvSpPr>
        <p:spPr>
          <a:xfrm>
            <a:off x="8082573" y="3318127"/>
            <a:ext cx="271751" cy="271408"/>
          </a:xfrm>
          <a:prstGeom prst="rect">
            <a:avLst/>
          </a:prstGeom>
          <a:solidFill>
            <a:schemeClr val="accent3">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72000" rtlCol="0" anchor="ctr" anchorCtr="0"/>
          <a:lstStyle/>
          <a:p>
            <a:pPr marL="0" marR="0" lvl="0" indent="0" algn="ctr" defTabSz="609570" rtl="0" eaLnBrk="0" fontAlgn="base" latinLnBrk="0" hangingPunct="0">
              <a:lnSpc>
                <a:spcPct val="100000"/>
              </a:lnSpc>
              <a:spcBef>
                <a:spcPct val="0"/>
              </a:spcBef>
              <a:spcAft>
                <a:spcPct val="0"/>
              </a:spcAft>
              <a:buClrTx/>
              <a:buSzTx/>
              <a:buFontTx/>
              <a:buNone/>
              <a:tabLst/>
              <a:defRPr/>
            </a:pPr>
            <a:r>
              <a:rPr kumimoji="0" lang="en-US" sz="1867" b="0" i="0" u="none" strike="noStrike" kern="1200" cap="none" spc="0" normalizeH="0" baseline="0" noProof="0" dirty="0">
                <a:ln>
                  <a:noFill/>
                </a:ln>
                <a:solidFill>
                  <a:prstClr val="white"/>
                </a:solidFill>
                <a:effectLst/>
                <a:uLnTx/>
                <a:uFillTx/>
                <a:latin typeface="Calibri" panose="020F0502020204030204"/>
                <a:ea typeface="+mn-ea"/>
                <a:cs typeface="+mn-cs"/>
              </a:rPr>
              <a:t>q</a:t>
            </a:r>
          </a:p>
        </p:txBody>
      </p:sp>
      <p:cxnSp>
        <p:nvCxnSpPr>
          <p:cNvPr id="185" name="Straight Connector 184">
            <a:extLst>
              <a:ext uri="{FF2B5EF4-FFF2-40B4-BE49-F238E27FC236}">
                <a16:creationId xmlns:a16="http://schemas.microsoft.com/office/drawing/2014/main" id="{0957B5F3-A891-C149-A619-26A9BCD99BCE}"/>
              </a:ext>
            </a:extLst>
          </p:cNvPr>
          <p:cNvCxnSpPr>
            <a:cxnSpLocks/>
            <a:stCxn id="182" idx="0"/>
          </p:cNvCxnSpPr>
          <p:nvPr/>
        </p:nvCxnSpPr>
        <p:spPr>
          <a:xfrm flipH="1" flipV="1">
            <a:off x="7431275" y="639561"/>
            <a:ext cx="12598" cy="1523682"/>
          </a:xfrm>
          <a:prstGeom prst="line">
            <a:avLst/>
          </a:prstGeom>
          <a:ln w="44450">
            <a:solidFill>
              <a:schemeClr val="tx1">
                <a:lumMod val="65000"/>
                <a:lumOff val="35000"/>
              </a:schemeClr>
            </a:solidFill>
            <a:headEnd w="med" len="med"/>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21ED5181-DEC7-0F43-ADBA-45A951823E2C}"/>
              </a:ext>
            </a:extLst>
          </p:cNvPr>
          <p:cNvCxnSpPr>
            <a:cxnSpLocks/>
            <a:stCxn id="94" idx="0"/>
          </p:cNvCxnSpPr>
          <p:nvPr/>
        </p:nvCxnSpPr>
        <p:spPr>
          <a:xfrm flipH="1" flipV="1">
            <a:off x="6526699" y="651921"/>
            <a:ext cx="10844" cy="1511322"/>
          </a:xfrm>
          <a:prstGeom prst="line">
            <a:avLst/>
          </a:prstGeom>
          <a:ln w="44450">
            <a:solidFill>
              <a:schemeClr val="tx1">
                <a:lumMod val="65000"/>
                <a:lumOff val="35000"/>
              </a:schemeClr>
            </a:solidFill>
            <a:headEnd w="med" len="med"/>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a:extLst>
              <a:ext uri="{FF2B5EF4-FFF2-40B4-BE49-F238E27FC236}">
                <a16:creationId xmlns:a16="http://schemas.microsoft.com/office/drawing/2014/main" id="{7E7C0331-7191-DD43-8357-5903A4B7DE2D}"/>
              </a:ext>
            </a:extLst>
          </p:cNvPr>
          <p:cNvCxnSpPr>
            <a:cxnSpLocks/>
            <a:stCxn id="180" idx="0"/>
          </p:cNvCxnSpPr>
          <p:nvPr/>
        </p:nvCxnSpPr>
        <p:spPr>
          <a:xfrm flipV="1">
            <a:off x="8208560" y="634671"/>
            <a:ext cx="0" cy="2628468"/>
          </a:xfrm>
          <a:prstGeom prst="line">
            <a:avLst/>
          </a:prstGeom>
          <a:ln w="44450">
            <a:solidFill>
              <a:schemeClr val="tx1">
                <a:lumMod val="65000"/>
                <a:lumOff val="35000"/>
              </a:schemeClr>
            </a:solidFill>
            <a:headEnd w="med" len="med"/>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a:extLst>
              <a:ext uri="{FF2B5EF4-FFF2-40B4-BE49-F238E27FC236}">
                <a16:creationId xmlns:a16="http://schemas.microsoft.com/office/drawing/2014/main" id="{50CADE82-E71B-364B-B481-092FCE9F2CB0}"/>
              </a:ext>
            </a:extLst>
          </p:cNvPr>
          <p:cNvCxnSpPr>
            <a:cxnSpLocks/>
            <a:stCxn id="193" idx="0"/>
          </p:cNvCxnSpPr>
          <p:nvPr/>
        </p:nvCxnSpPr>
        <p:spPr>
          <a:xfrm flipH="1" flipV="1">
            <a:off x="9000184" y="639561"/>
            <a:ext cx="10844" cy="1512462"/>
          </a:xfrm>
          <a:prstGeom prst="line">
            <a:avLst/>
          </a:prstGeom>
          <a:ln w="44450">
            <a:solidFill>
              <a:schemeClr val="tx1">
                <a:lumMod val="65000"/>
                <a:lumOff val="35000"/>
              </a:schemeClr>
            </a:solidFill>
            <a:headEnd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193" name="!!chris">
            <a:extLst>
              <a:ext uri="{FF2B5EF4-FFF2-40B4-BE49-F238E27FC236}">
                <a16:creationId xmlns:a16="http://schemas.microsoft.com/office/drawing/2014/main" id="{AB0F4C45-BE5D-EB43-A1F7-253851FD410F}"/>
              </a:ext>
            </a:extLst>
          </p:cNvPr>
          <p:cNvSpPr/>
          <p:nvPr/>
        </p:nvSpPr>
        <p:spPr>
          <a:xfrm>
            <a:off x="8788930" y="2152023"/>
            <a:ext cx="444196" cy="3721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0957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4" name="Rectangle 193">
            <a:extLst>
              <a:ext uri="{FF2B5EF4-FFF2-40B4-BE49-F238E27FC236}">
                <a16:creationId xmlns:a16="http://schemas.microsoft.com/office/drawing/2014/main" id="{7F232B2B-6153-8D4E-A92F-D675305460A0}"/>
              </a:ext>
            </a:extLst>
          </p:cNvPr>
          <p:cNvSpPr/>
          <p:nvPr/>
        </p:nvSpPr>
        <p:spPr>
          <a:xfrm>
            <a:off x="8880834" y="2204443"/>
            <a:ext cx="271751" cy="271408"/>
          </a:xfrm>
          <a:prstGeom prst="rect">
            <a:avLst/>
          </a:prstGeom>
          <a:solidFill>
            <a:schemeClr val="accent3">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nchorCtr="0"/>
          <a:lstStyle/>
          <a:p>
            <a:pPr marL="0" marR="0" lvl="0" indent="0" algn="ctr" defTabSz="609570" rtl="0" eaLnBrk="0" fontAlgn="base" latinLnBrk="0" hangingPunct="0">
              <a:lnSpc>
                <a:spcPct val="100000"/>
              </a:lnSpc>
              <a:spcBef>
                <a:spcPct val="0"/>
              </a:spcBef>
              <a:spcAft>
                <a:spcPct val="0"/>
              </a:spcAft>
              <a:buClrTx/>
              <a:buSzTx/>
              <a:buFontTx/>
              <a:buNone/>
              <a:tabLst/>
              <a:defRPr/>
            </a:pPr>
            <a:r>
              <a:rPr kumimoji="0" lang="en-US" sz="1867" b="0" i="0" u="none" strike="noStrike" kern="1200" cap="none" spc="0" normalizeH="0" baseline="0" noProof="0" dirty="0">
                <a:ln>
                  <a:noFill/>
                </a:ln>
                <a:solidFill>
                  <a:prstClr val="white"/>
                </a:solidFill>
                <a:effectLst/>
                <a:uLnTx/>
                <a:uFillTx/>
                <a:latin typeface="Calibri" panose="020F0502020204030204"/>
                <a:ea typeface="+mn-ea"/>
                <a:cs typeface="+mn-cs"/>
              </a:rPr>
              <a:t>i</a:t>
            </a:r>
          </a:p>
        </p:txBody>
      </p:sp>
      <p:sp>
        <p:nvSpPr>
          <p:cNvPr id="102" name="!!gateway">
            <a:extLst>
              <a:ext uri="{FF2B5EF4-FFF2-40B4-BE49-F238E27FC236}">
                <a16:creationId xmlns:a16="http://schemas.microsoft.com/office/drawing/2014/main" id="{952912E5-30F0-9740-982C-D5A27884863B}"/>
              </a:ext>
            </a:extLst>
          </p:cNvPr>
          <p:cNvSpPr/>
          <p:nvPr/>
        </p:nvSpPr>
        <p:spPr>
          <a:xfrm>
            <a:off x="6125146" y="843414"/>
            <a:ext cx="1568022" cy="211110"/>
          </a:xfrm>
          <a:prstGeom prst="rect">
            <a:avLst/>
          </a:prstGeom>
          <a:solidFill>
            <a:schemeClr val="accent1">
              <a:lumMod val="75000"/>
            </a:schemeClr>
          </a:solidFill>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FFFFFF"/>
                </a:solidFill>
                <a:effectLst/>
                <a:uLnTx/>
                <a:uFillTx/>
                <a:latin typeface="IBM Plex Sans"/>
                <a:ea typeface="+mn-ea"/>
                <a:cs typeface="Arial"/>
              </a:rPr>
              <a:t>API Gateway</a:t>
            </a:r>
          </a:p>
        </p:txBody>
      </p:sp>
      <p:sp>
        <p:nvSpPr>
          <p:cNvPr id="206" name="TextBox 205">
            <a:extLst>
              <a:ext uri="{FF2B5EF4-FFF2-40B4-BE49-F238E27FC236}">
                <a16:creationId xmlns:a16="http://schemas.microsoft.com/office/drawing/2014/main" id="{C927447B-0310-D64E-9AA8-A6A866C7E103}"/>
              </a:ext>
            </a:extLst>
          </p:cNvPr>
          <p:cNvSpPr txBox="1"/>
          <p:nvPr/>
        </p:nvSpPr>
        <p:spPr>
          <a:xfrm>
            <a:off x="2898012" y="5027594"/>
            <a:ext cx="1500072"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a:ea typeface="+mn-ea"/>
                <a:cs typeface="+mn-cs"/>
              </a:rPr>
              <a:t>Pipeline(s)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IBM Plex Sans"/>
                <a:ea typeface="+mn-ea"/>
                <a:cs typeface="+mn-cs"/>
              </a:rPr>
              <a:t>Git clone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IBM Plex Sans"/>
                <a:ea typeface="+mn-ea"/>
                <a:cs typeface="+mn-cs"/>
              </a:rPr>
              <a:t>Dependencies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IBM Plex Sans"/>
                <a:ea typeface="+mn-ea"/>
                <a:cs typeface="+mn-cs"/>
              </a:rPr>
              <a:t>Validate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IBM Plex Sans"/>
                <a:ea typeface="+mn-ea"/>
                <a:cs typeface="+mn-cs"/>
              </a:rPr>
              <a:t>Package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IBM Plex Sans"/>
                <a:ea typeface="+mn-ea"/>
                <a:cs typeface="+mn-cs"/>
              </a:rPr>
              <a:t>Build image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IBM Plex Sans"/>
                <a:ea typeface="+mn-ea"/>
                <a:cs typeface="+mn-cs"/>
              </a:rPr>
              <a:t>Test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IBM Plex Sans"/>
                <a:ea typeface="+mn-ea"/>
                <a:cs typeface="+mn-cs"/>
              </a:rPr>
              <a:t>Clean up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IBM Plex Sans"/>
                <a:ea typeface="+mn-ea"/>
                <a:cs typeface="+mn-cs"/>
              </a:rPr>
              <a:t>Trigger deploy?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207" name="TextBox 206">
            <a:extLst>
              <a:ext uri="{FF2B5EF4-FFF2-40B4-BE49-F238E27FC236}">
                <a16:creationId xmlns:a16="http://schemas.microsoft.com/office/drawing/2014/main" id="{78338235-B0CE-B041-9CA5-62426300B71F}"/>
              </a:ext>
            </a:extLst>
          </p:cNvPr>
          <p:cNvSpPr txBox="1"/>
          <p:nvPr/>
        </p:nvSpPr>
        <p:spPr>
          <a:xfrm>
            <a:off x="4349565" y="4994284"/>
            <a:ext cx="1740424"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a:ea typeface="+mn-ea"/>
                <a:cs typeface="+mn-cs"/>
              </a:rPr>
              <a:t>Operator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IBM Plex Sans"/>
                <a:ea typeface="+mn-ea"/>
                <a:cs typeface="+mn-cs"/>
              </a:rPr>
              <a:t>Create routes for access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IBM Plex Sans"/>
                <a:ea typeface="+mn-ea"/>
                <a:cs typeface="+mn-cs"/>
              </a:rPr>
              <a:t>Provision storage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IBM Plex Sans"/>
                <a:ea typeface="+mn-ea"/>
                <a:cs typeface="+mn-cs"/>
              </a:rPr>
              <a:t>Service mesh policy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IBM Plex Sans"/>
                <a:ea typeface="+mn-ea"/>
                <a:cs typeface="+mn-cs"/>
              </a:rPr>
              <a:t>Deploy credentials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IBM Plex Sans"/>
                <a:ea typeface="+mn-ea"/>
                <a:cs typeface="+mn-cs"/>
              </a:rPr>
              <a:t>Wiring to dependencies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IBM Plex Sans"/>
                <a:ea typeface="+mn-ea"/>
                <a:cs typeface="+mn-cs"/>
              </a:rPr>
              <a:t>Rollout policy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IBM Plex Sans"/>
                <a:ea typeface="+mn-ea"/>
                <a:cs typeface="+mn-cs"/>
              </a:rPr>
              <a:t>Upgrade management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IBM Plex Sans"/>
                <a:ea typeface="+mn-ea"/>
                <a:cs typeface="+mn-cs"/>
              </a:rPr>
              <a:t>Multi-part solution deploy?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209" name="Rectangle 208">
            <a:extLst>
              <a:ext uri="{FF2B5EF4-FFF2-40B4-BE49-F238E27FC236}">
                <a16:creationId xmlns:a16="http://schemas.microsoft.com/office/drawing/2014/main" id="{F700F05A-5DF4-B243-A7BD-0139CB225932}"/>
              </a:ext>
            </a:extLst>
          </p:cNvPr>
          <p:cNvSpPr/>
          <p:nvPr/>
        </p:nvSpPr>
        <p:spPr>
          <a:xfrm>
            <a:off x="1663435" y="1192653"/>
            <a:ext cx="346037" cy="271408"/>
          </a:xfrm>
          <a:prstGeom prst="rect">
            <a:avLst/>
          </a:prstGeom>
          <a:solidFill>
            <a:schemeClr val="accent3">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nchorCtr="0"/>
          <a:lstStyle/>
          <a:p>
            <a:pPr marL="0" marR="0" lvl="0" indent="0" algn="ctr" defTabSz="60957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OAS</a:t>
            </a:r>
          </a:p>
        </p:txBody>
      </p:sp>
      <p:cxnSp>
        <p:nvCxnSpPr>
          <p:cNvPr id="210" name="Curved Connector 209">
            <a:extLst>
              <a:ext uri="{FF2B5EF4-FFF2-40B4-BE49-F238E27FC236}">
                <a16:creationId xmlns:a16="http://schemas.microsoft.com/office/drawing/2014/main" id="{D7F79528-389D-704E-9A7A-F13C34B0AD8D}"/>
              </a:ext>
            </a:extLst>
          </p:cNvPr>
          <p:cNvCxnSpPr>
            <a:cxnSpLocks/>
            <a:stCxn id="169" idx="3"/>
          </p:cNvCxnSpPr>
          <p:nvPr/>
        </p:nvCxnSpPr>
        <p:spPr>
          <a:xfrm flipV="1">
            <a:off x="6214921" y="1049058"/>
            <a:ext cx="98355" cy="280009"/>
          </a:xfrm>
          <a:prstGeom prst="bentConnector2">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Curved Connector 133">
            <a:extLst>
              <a:ext uri="{FF2B5EF4-FFF2-40B4-BE49-F238E27FC236}">
                <a16:creationId xmlns:a16="http://schemas.microsoft.com/office/drawing/2014/main" id="{F189E3F8-5E49-2849-9CE6-32438E904F15}"/>
              </a:ext>
            </a:extLst>
          </p:cNvPr>
          <p:cNvCxnSpPr>
            <a:cxnSpLocks/>
            <a:stCxn id="209" idx="3"/>
            <a:endCxn id="169" idx="1"/>
          </p:cNvCxnSpPr>
          <p:nvPr/>
        </p:nvCxnSpPr>
        <p:spPr>
          <a:xfrm>
            <a:off x="2009472" y="1328357"/>
            <a:ext cx="3533056" cy="71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Curved Connector 209">
            <a:extLst>
              <a:ext uri="{FF2B5EF4-FFF2-40B4-BE49-F238E27FC236}">
                <a16:creationId xmlns:a16="http://schemas.microsoft.com/office/drawing/2014/main" id="{E538ED6D-FA8E-5645-AABC-52D6F9FDE6B4}"/>
              </a:ext>
            </a:extLst>
          </p:cNvPr>
          <p:cNvCxnSpPr>
            <a:cxnSpLocks/>
            <a:stCxn id="169" idx="0"/>
            <a:endCxn id="168" idx="3"/>
          </p:cNvCxnSpPr>
          <p:nvPr/>
        </p:nvCxnSpPr>
        <p:spPr>
          <a:xfrm rot="16200000" flipV="1">
            <a:off x="5627323" y="900417"/>
            <a:ext cx="80323" cy="422482"/>
          </a:xfrm>
          <a:prstGeom prst="bentConnector2">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4" name="!!aggregate">
            <a:extLst>
              <a:ext uri="{FF2B5EF4-FFF2-40B4-BE49-F238E27FC236}">
                <a16:creationId xmlns:a16="http://schemas.microsoft.com/office/drawing/2014/main" id="{08F105E7-1A45-2848-8F94-CC8C57A5F31B}"/>
              </a:ext>
            </a:extLst>
          </p:cNvPr>
          <p:cNvSpPr/>
          <p:nvPr/>
        </p:nvSpPr>
        <p:spPr>
          <a:xfrm>
            <a:off x="6315445" y="2163243"/>
            <a:ext cx="444196" cy="3721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0957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4AF1C851-15F6-EC4F-B885-DC22F4E46A4E}"/>
              </a:ext>
            </a:extLst>
          </p:cNvPr>
          <p:cNvSpPr/>
          <p:nvPr/>
        </p:nvSpPr>
        <p:spPr>
          <a:xfrm>
            <a:off x="6407349" y="2215663"/>
            <a:ext cx="271751" cy="271408"/>
          </a:xfrm>
          <a:prstGeom prst="rect">
            <a:avLst/>
          </a:prstGeom>
          <a:solidFill>
            <a:schemeClr val="accent3">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nchorCtr="0"/>
          <a:lstStyle/>
          <a:p>
            <a:pPr marL="0" marR="0" lvl="0" indent="0" algn="ctr" defTabSz="609570" rtl="0" eaLnBrk="0" fontAlgn="base" latinLnBrk="0" hangingPunct="0">
              <a:lnSpc>
                <a:spcPct val="100000"/>
              </a:lnSpc>
              <a:spcBef>
                <a:spcPct val="0"/>
              </a:spcBef>
              <a:spcAft>
                <a:spcPct val="0"/>
              </a:spcAft>
              <a:buClrTx/>
              <a:buSzTx/>
              <a:buFontTx/>
              <a:buNone/>
              <a:tabLst/>
              <a:defRPr/>
            </a:pPr>
            <a:r>
              <a:rPr kumimoji="0" lang="en-US" sz="1867" b="0" i="0" u="none" strike="noStrike" kern="1200" cap="none" spc="0" normalizeH="0" baseline="0" noProof="0" dirty="0">
                <a:ln>
                  <a:noFill/>
                </a:ln>
                <a:solidFill>
                  <a:prstClr val="white"/>
                </a:solidFill>
                <a:effectLst/>
                <a:uLnTx/>
                <a:uFillTx/>
                <a:latin typeface="Calibri" panose="020F0502020204030204"/>
                <a:ea typeface="+mn-ea"/>
                <a:cs typeface="+mn-cs"/>
              </a:rPr>
              <a:t>i</a:t>
            </a:r>
          </a:p>
        </p:txBody>
      </p:sp>
      <p:sp>
        <p:nvSpPr>
          <p:cNvPr id="182" name="!!acme">
            <a:extLst>
              <a:ext uri="{FF2B5EF4-FFF2-40B4-BE49-F238E27FC236}">
                <a16:creationId xmlns:a16="http://schemas.microsoft.com/office/drawing/2014/main" id="{88DDF9C4-F5BA-3B4F-9032-FD6AC0FC7FF2}"/>
              </a:ext>
            </a:extLst>
          </p:cNvPr>
          <p:cNvSpPr/>
          <p:nvPr/>
        </p:nvSpPr>
        <p:spPr>
          <a:xfrm>
            <a:off x="7221775" y="2163243"/>
            <a:ext cx="444196" cy="3721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0957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3" name="Rectangle 182">
            <a:extLst>
              <a:ext uri="{FF2B5EF4-FFF2-40B4-BE49-F238E27FC236}">
                <a16:creationId xmlns:a16="http://schemas.microsoft.com/office/drawing/2014/main" id="{C18003C8-8F8C-F14E-8401-0ED00CC04A78}"/>
              </a:ext>
            </a:extLst>
          </p:cNvPr>
          <p:cNvSpPr/>
          <p:nvPr/>
        </p:nvSpPr>
        <p:spPr>
          <a:xfrm>
            <a:off x="7313679" y="2215663"/>
            <a:ext cx="271751" cy="271408"/>
          </a:xfrm>
          <a:prstGeom prst="rect">
            <a:avLst/>
          </a:prstGeom>
          <a:solidFill>
            <a:schemeClr val="accent3">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nchorCtr="0"/>
          <a:lstStyle/>
          <a:p>
            <a:pPr marL="0" marR="0" lvl="0" indent="0" algn="ctr" defTabSz="609570" rtl="0" eaLnBrk="0" fontAlgn="base" latinLnBrk="0" hangingPunct="0">
              <a:lnSpc>
                <a:spcPct val="100000"/>
              </a:lnSpc>
              <a:spcBef>
                <a:spcPct val="0"/>
              </a:spcBef>
              <a:spcAft>
                <a:spcPct val="0"/>
              </a:spcAft>
              <a:buClrTx/>
              <a:buSzTx/>
              <a:buFontTx/>
              <a:buNone/>
              <a:tabLst/>
              <a:defRPr/>
            </a:pPr>
            <a:r>
              <a:rPr kumimoji="0" lang="en-US" sz="1867" b="0" i="0" u="none" strike="noStrike" kern="1200" cap="none" spc="0" normalizeH="0" baseline="0" noProof="0" dirty="0">
                <a:ln>
                  <a:noFill/>
                </a:ln>
                <a:solidFill>
                  <a:prstClr val="white"/>
                </a:solidFill>
                <a:effectLst/>
                <a:uLnTx/>
                <a:uFillTx/>
                <a:latin typeface="Calibri" panose="020F0502020204030204"/>
                <a:ea typeface="+mn-ea"/>
                <a:cs typeface="+mn-cs"/>
              </a:rPr>
              <a:t>i</a:t>
            </a:r>
          </a:p>
        </p:txBody>
      </p:sp>
      <p:sp>
        <p:nvSpPr>
          <p:cNvPr id="224" name="TextBox 223">
            <a:extLst>
              <a:ext uri="{FF2B5EF4-FFF2-40B4-BE49-F238E27FC236}">
                <a16:creationId xmlns:a16="http://schemas.microsoft.com/office/drawing/2014/main" id="{C8B75922-0CD5-A54F-9C6B-489EAC9EF62A}"/>
              </a:ext>
            </a:extLst>
          </p:cNvPr>
          <p:cNvSpPr txBox="1"/>
          <p:nvPr/>
        </p:nvSpPr>
        <p:spPr>
          <a:xfrm>
            <a:off x="6125146" y="4975595"/>
            <a:ext cx="131457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a:ea typeface="+mn-ea"/>
                <a:cs typeface="+mn-cs"/>
              </a:rPr>
              <a:t>Operator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IBM Plex Sans"/>
                <a:ea typeface="+mn-ea"/>
                <a:cs typeface="+mn-cs"/>
              </a:rPr>
              <a:t>HA/auto recovery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IBM Plex Sans"/>
                <a:ea typeface="+mn-ea"/>
                <a:cs typeface="+mn-cs"/>
              </a:rPr>
              <a:t>Auto scaling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IBM Plex Sans"/>
                <a:ea typeface="+mn-ea"/>
                <a:cs typeface="+mn-cs"/>
              </a:rPr>
              <a:t>Log collation and interpretation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IBM Plex Sans"/>
                <a:ea typeface="+mn-ea"/>
                <a:cs typeface="+mn-cs"/>
              </a:rPr>
              <a:t>Alerts</a:t>
            </a:r>
          </a:p>
        </p:txBody>
      </p:sp>
      <p:sp>
        <p:nvSpPr>
          <p:cNvPr id="188" name="!!bernie">
            <a:extLst>
              <a:ext uri="{FF2B5EF4-FFF2-40B4-BE49-F238E27FC236}">
                <a16:creationId xmlns:a16="http://schemas.microsoft.com/office/drawing/2014/main" id="{8EF1AAF1-87BE-064B-A532-62A9D8248277}"/>
              </a:ext>
            </a:extLst>
          </p:cNvPr>
          <p:cNvSpPr/>
          <p:nvPr/>
        </p:nvSpPr>
        <p:spPr>
          <a:xfrm>
            <a:off x="8005022" y="2152729"/>
            <a:ext cx="444196" cy="3721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0957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9" name="Rectangle 188">
            <a:extLst>
              <a:ext uri="{FF2B5EF4-FFF2-40B4-BE49-F238E27FC236}">
                <a16:creationId xmlns:a16="http://schemas.microsoft.com/office/drawing/2014/main" id="{C88D3452-DAC5-8146-96C3-0E06BC12A74A}"/>
              </a:ext>
            </a:extLst>
          </p:cNvPr>
          <p:cNvSpPr/>
          <p:nvPr/>
        </p:nvSpPr>
        <p:spPr>
          <a:xfrm>
            <a:off x="8096926" y="2205149"/>
            <a:ext cx="271751" cy="271408"/>
          </a:xfrm>
          <a:prstGeom prst="rect">
            <a:avLst/>
          </a:prstGeom>
          <a:solidFill>
            <a:schemeClr val="accent3">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nchorCtr="0"/>
          <a:lstStyle/>
          <a:p>
            <a:pPr marL="0" marR="0" lvl="0" indent="0" algn="ctr" defTabSz="609570" rtl="0" eaLnBrk="0" fontAlgn="base" latinLnBrk="0" hangingPunct="0">
              <a:lnSpc>
                <a:spcPct val="100000"/>
              </a:lnSpc>
              <a:spcBef>
                <a:spcPct val="0"/>
              </a:spcBef>
              <a:spcAft>
                <a:spcPct val="0"/>
              </a:spcAft>
              <a:buClrTx/>
              <a:buSzTx/>
              <a:buFontTx/>
              <a:buNone/>
              <a:tabLst/>
              <a:defRPr/>
            </a:pPr>
            <a:r>
              <a:rPr kumimoji="0" lang="en-US" sz="1867" b="0" i="0" u="none" strike="noStrike" kern="1200" cap="none" spc="0" normalizeH="0" baseline="0" noProof="0" dirty="0">
                <a:ln>
                  <a:noFill/>
                </a:ln>
                <a:solidFill>
                  <a:prstClr val="white"/>
                </a:solidFill>
                <a:effectLst/>
                <a:uLnTx/>
                <a:uFillTx/>
                <a:latin typeface="Calibri" panose="020F0502020204030204"/>
                <a:ea typeface="+mn-ea"/>
                <a:cs typeface="+mn-cs"/>
              </a:rPr>
              <a:t>i</a:t>
            </a:r>
          </a:p>
        </p:txBody>
      </p:sp>
      <p:sp>
        <p:nvSpPr>
          <p:cNvPr id="83" name="Rectangle 82">
            <a:extLst>
              <a:ext uri="{FF2B5EF4-FFF2-40B4-BE49-F238E27FC236}">
                <a16:creationId xmlns:a16="http://schemas.microsoft.com/office/drawing/2014/main" id="{EB61F70D-D8C8-A641-B313-858030E5EFB8}"/>
              </a:ext>
            </a:extLst>
          </p:cNvPr>
          <p:cNvSpPr/>
          <p:nvPr/>
        </p:nvSpPr>
        <p:spPr>
          <a:xfrm>
            <a:off x="7782943" y="837948"/>
            <a:ext cx="1568022" cy="211110"/>
          </a:xfrm>
          <a:prstGeom prst="rect">
            <a:avLst/>
          </a:prstGeom>
          <a:solidFill>
            <a:schemeClr val="accent1">
              <a:lumMod val="75000"/>
            </a:schemeClr>
          </a:solidFill>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FFFFFF"/>
                </a:solidFill>
                <a:effectLst/>
                <a:uLnTx/>
                <a:uFillTx/>
                <a:latin typeface="IBM Plex Sans"/>
                <a:ea typeface="+mn-ea"/>
                <a:cs typeface="Arial"/>
              </a:rPr>
              <a:t>API Gateway</a:t>
            </a:r>
          </a:p>
        </p:txBody>
      </p:sp>
      <p:sp>
        <p:nvSpPr>
          <p:cNvPr id="87" name="Rectangle 86">
            <a:extLst>
              <a:ext uri="{FF2B5EF4-FFF2-40B4-BE49-F238E27FC236}">
                <a16:creationId xmlns:a16="http://schemas.microsoft.com/office/drawing/2014/main" id="{1B1F43E3-2CB6-F849-980E-CFC2ECAB803C}"/>
              </a:ext>
            </a:extLst>
          </p:cNvPr>
          <p:cNvSpPr/>
          <p:nvPr/>
        </p:nvSpPr>
        <p:spPr>
          <a:xfrm>
            <a:off x="9657480" y="967906"/>
            <a:ext cx="830034" cy="211110"/>
          </a:xfrm>
          <a:prstGeom prst="rect">
            <a:avLst/>
          </a:prstGeom>
          <a:solidFill>
            <a:schemeClr val="accent1">
              <a:lumMod val="75000"/>
            </a:schemeClr>
          </a:solidFill>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FFFFFF"/>
                </a:solidFill>
                <a:effectLst/>
                <a:uLnTx/>
                <a:uFillTx/>
                <a:latin typeface="IBM Plex Sans"/>
                <a:ea typeface="+mn-ea"/>
                <a:cs typeface="Arial"/>
              </a:rPr>
              <a:t>API Portal</a:t>
            </a:r>
          </a:p>
        </p:txBody>
      </p:sp>
      <p:sp>
        <p:nvSpPr>
          <p:cNvPr id="90" name="TextBox 89">
            <a:extLst>
              <a:ext uri="{FF2B5EF4-FFF2-40B4-BE49-F238E27FC236}">
                <a16:creationId xmlns:a16="http://schemas.microsoft.com/office/drawing/2014/main" id="{B251A260-ECFB-1447-AFFF-05D4FB502DF1}"/>
              </a:ext>
            </a:extLst>
          </p:cNvPr>
          <p:cNvSpPr txBox="1"/>
          <p:nvPr/>
        </p:nvSpPr>
        <p:spPr>
          <a:xfrm>
            <a:off x="8813936" y="5713159"/>
            <a:ext cx="1053494" cy="461665"/>
          </a:xfrm>
          <a:prstGeom prst="rect">
            <a:avLst/>
          </a:prstGeom>
          <a:noFill/>
        </p:spPr>
        <p:txBody>
          <a:bodyPr wrap="none" rtlCol="0">
            <a:spAutoFit/>
          </a:bodyPr>
          <a:lstStyle/>
          <a:p>
            <a:pPr marL="0" marR="0" lvl="0" indent="0" algn="l" defTabSz="60957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EAEAEA">
                    <a:lumMod val="50000"/>
                  </a:srgbClr>
                </a:solidFill>
                <a:effectLst/>
                <a:uLnTx/>
                <a:uFillTx/>
                <a:latin typeface="Arial" charset="0"/>
                <a:ea typeface="ＭＳ Ｐゴシック" charset="0"/>
                <a:cs typeface="Arial" charset="0"/>
              </a:rPr>
              <a:t>Open API </a:t>
            </a:r>
          </a:p>
          <a:p>
            <a:pPr marL="0" marR="0" lvl="0" indent="0" algn="l" defTabSz="60957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EAEAEA">
                    <a:lumMod val="50000"/>
                  </a:srgbClr>
                </a:solidFill>
                <a:effectLst/>
                <a:uLnTx/>
                <a:uFillTx/>
                <a:latin typeface="Arial" charset="0"/>
                <a:ea typeface="ＭＳ Ｐゴシック" charset="0"/>
                <a:cs typeface="Arial" charset="0"/>
              </a:rPr>
              <a:t>Specification</a:t>
            </a:r>
          </a:p>
        </p:txBody>
      </p:sp>
      <p:sp>
        <p:nvSpPr>
          <p:cNvPr id="91" name="Rectangle 90">
            <a:extLst>
              <a:ext uri="{FF2B5EF4-FFF2-40B4-BE49-F238E27FC236}">
                <a16:creationId xmlns:a16="http://schemas.microsoft.com/office/drawing/2014/main" id="{C7F84180-2DD7-D744-B3C1-D9480F7F0DB0}"/>
              </a:ext>
            </a:extLst>
          </p:cNvPr>
          <p:cNvSpPr/>
          <p:nvPr/>
        </p:nvSpPr>
        <p:spPr>
          <a:xfrm>
            <a:off x="8484575" y="5838346"/>
            <a:ext cx="329361" cy="271408"/>
          </a:xfrm>
          <a:prstGeom prst="rect">
            <a:avLst/>
          </a:prstGeom>
          <a:solidFill>
            <a:schemeClr val="accent3">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nchorCtr="0"/>
          <a:lstStyle/>
          <a:p>
            <a:pPr marL="0" marR="0" lvl="0" indent="0" algn="ctr" defTabSz="60957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OAS</a:t>
            </a:r>
          </a:p>
        </p:txBody>
      </p:sp>
      <p:cxnSp>
        <p:nvCxnSpPr>
          <p:cNvPr id="96" name="Straight Connector 95">
            <a:extLst>
              <a:ext uri="{FF2B5EF4-FFF2-40B4-BE49-F238E27FC236}">
                <a16:creationId xmlns:a16="http://schemas.microsoft.com/office/drawing/2014/main" id="{FD60229F-0BB6-D944-B4F0-3C793F3E8909}"/>
              </a:ext>
            </a:extLst>
          </p:cNvPr>
          <p:cNvCxnSpPr>
            <a:cxnSpLocks/>
            <a:stCxn id="119" idx="0"/>
            <a:endCxn id="94" idx="2"/>
          </p:cNvCxnSpPr>
          <p:nvPr/>
        </p:nvCxnSpPr>
        <p:spPr>
          <a:xfrm flipV="1">
            <a:off x="6535088" y="2535371"/>
            <a:ext cx="2455" cy="745018"/>
          </a:xfrm>
          <a:prstGeom prst="line">
            <a:avLst/>
          </a:prstGeom>
          <a:ln w="44450">
            <a:solidFill>
              <a:schemeClr val="tx1">
                <a:lumMod val="65000"/>
                <a:lumOff val="35000"/>
              </a:schemeClr>
            </a:solidFill>
            <a:headEnd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07" name="Rounded Rectangle 106">
            <a:extLst>
              <a:ext uri="{FF2B5EF4-FFF2-40B4-BE49-F238E27FC236}">
                <a16:creationId xmlns:a16="http://schemas.microsoft.com/office/drawing/2014/main" id="{267D2338-6681-A549-9693-EB5D3A2C23EA}"/>
              </a:ext>
            </a:extLst>
          </p:cNvPr>
          <p:cNvSpPr/>
          <p:nvPr/>
        </p:nvSpPr>
        <p:spPr>
          <a:xfrm>
            <a:off x="6114614" y="4522850"/>
            <a:ext cx="1037464" cy="434054"/>
          </a:xfrm>
          <a:prstGeom prst="roundRect">
            <a:avLst/>
          </a:prstGeom>
          <a:solidFill>
            <a:srgbClr val="00B050"/>
          </a:solidFill>
          <a:ln>
            <a:noFill/>
          </a:ln>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lumMod val="75000"/>
                    <a:lumOff val="25000"/>
                  </a:srgbClr>
                </a:solidFill>
                <a:effectLst/>
                <a:uLnTx/>
                <a:uFillTx/>
                <a:latin typeface="Arial"/>
                <a:ea typeface="+mn-ea"/>
                <a:cs typeface="Arial"/>
              </a:rPr>
              <a:t>Operational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lumMod val="75000"/>
                    <a:lumOff val="25000"/>
                  </a:srgbClr>
                </a:solidFill>
                <a:effectLst/>
                <a:uLnTx/>
                <a:uFillTx/>
                <a:latin typeface="Arial"/>
                <a:ea typeface="+mn-ea"/>
                <a:cs typeface="Arial"/>
              </a:rPr>
              <a:t>automation</a:t>
            </a:r>
          </a:p>
        </p:txBody>
      </p:sp>
      <p:sp>
        <p:nvSpPr>
          <p:cNvPr id="108" name="Rounded Rectangle 107">
            <a:extLst>
              <a:ext uri="{FF2B5EF4-FFF2-40B4-BE49-F238E27FC236}">
                <a16:creationId xmlns:a16="http://schemas.microsoft.com/office/drawing/2014/main" id="{45CCEBE6-6B3B-BA40-BFEE-873C38A4508F}"/>
              </a:ext>
            </a:extLst>
          </p:cNvPr>
          <p:cNvSpPr/>
          <p:nvPr/>
        </p:nvSpPr>
        <p:spPr>
          <a:xfrm>
            <a:off x="2899135" y="4527779"/>
            <a:ext cx="1014027" cy="434054"/>
          </a:xfrm>
          <a:prstGeom prst="roundRect">
            <a:avLst/>
          </a:prstGeom>
          <a:solidFill>
            <a:srgbClr val="00B050"/>
          </a:solidFill>
          <a:ln>
            <a:noFill/>
          </a:ln>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lumMod val="75000"/>
                    <a:lumOff val="25000"/>
                  </a:srgbClr>
                </a:solidFill>
                <a:effectLst/>
                <a:uLnTx/>
                <a:uFillTx/>
                <a:latin typeface="Arial"/>
                <a:ea typeface="+mn-ea"/>
                <a:cs typeface="Arial"/>
              </a:rPr>
              <a:t>Build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lumMod val="75000"/>
                    <a:lumOff val="25000"/>
                  </a:srgbClr>
                </a:solidFill>
                <a:effectLst/>
                <a:uLnTx/>
                <a:uFillTx/>
                <a:latin typeface="Arial"/>
                <a:ea typeface="+mn-ea"/>
                <a:cs typeface="Arial"/>
              </a:rPr>
              <a:t>automation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lumMod val="75000"/>
                  <a:lumOff val="25000"/>
                </a:srgbClr>
              </a:solidFill>
              <a:effectLst/>
              <a:uLnTx/>
              <a:uFillTx/>
              <a:latin typeface="Arial"/>
              <a:ea typeface="+mn-ea"/>
              <a:cs typeface="Arial"/>
            </a:endParaRPr>
          </a:p>
        </p:txBody>
      </p:sp>
      <p:sp>
        <p:nvSpPr>
          <p:cNvPr id="109" name="Rectangle 108">
            <a:extLst>
              <a:ext uri="{FF2B5EF4-FFF2-40B4-BE49-F238E27FC236}">
                <a16:creationId xmlns:a16="http://schemas.microsoft.com/office/drawing/2014/main" id="{F4BE4371-45CF-8145-8E08-18240574FD37}"/>
              </a:ext>
            </a:extLst>
          </p:cNvPr>
          <p:cNvSpPr/>
          <p:nvPr/>
        </p:nvSpPr>
        <p:spPr>
          <a:xfrm>
            <a:off x="10185325" y="5808287"/>
            <a:ext cx="344159" cy="271408"/>
          </a:xfrm>
          <a:prstGeom prst="rect">
            <a:avLst/>
          </a:prstGeom>
          <a:solidFill>
            <a:schemeClr val="accent3">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nchorCtr="0"/>
          <a:lstStyle/>
          <a:p>
            <a:pPr marL="0" marR="0" lvl="0" indent="0" algn="ctr" defTabSz="60957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CRD</a:t>
            </a:r>
          </a:p>
        </p:txBody>
      </p:sp>
      <p:sp>
        <p:nvSpPr>
          <p:cNvPr id="110" name="TextBox 109">
            <a:extLst>
              <a:ext uri="{FF2B5EF4-FFF2-40B4-BE49-F238E27FC236}">
                <a16:creationId xmlns:a16="http://schemas.microsoft.com/office/drawing/2014/main" id="{651E1F14-FE97-5246-9B5A-E87572AC05DF}"/>
              </a:ext>
            </a:extLst>
          </p:cNvPr>
          <p:cNvSpPr txBox="1"/>
          <p:nvPr/>
        </p:nvSpPr>
        <p:spPr>
          <a:xfrm>
            <a:off x="10564641" y="5729372"/>
            <a:ext cx="1413169" cy="461665"/>
          </a:xfrm>
          <a:prstGeom prst="rect">
            <a:avLst/>
          </a:prstGeom>
          <a:noFill/>
        </p:spPr>
        <p:txBody>
          <a:bodyPr wrap="square" rtlCol="0">
            <a:spAutoFit/>
          </a:bodyPr>
          <a:lstStyle/>
          <a:p>
            <a:pPr marL="0" marR="0" lvl="0" indent="0" algn="l" defTabSz="60957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EAEAEA">
                    <a:lumMod val="50000"/>
                  </a:srgbClr>
                </a:solidFill>
                <a:effectLst/>
                <a:uLnTx/>
                <a:uFillTx/>
                <a:latin typeface="Arial" charset="0"/>
                <a:ea typeface="ＭＳ Ｐゴシック" charset="0"/>
                <a:cs typeface="Arial" charset="0"/>
              </a:rPr>
              <a:t>Custom resource definition</a:t>
            </a:r>
          </a:p>
        </p:txBody>
      </p:sp>
      <p:sp>
        <p:nvSpPr>
          <p:cNvPr id="122" name="Rounded Rectangle 121">
            <a:extLst>
              <a:ext uri="{FF2B5EF4-FFF2-40B4-BE49-F238E27FC236}">
                <a16:creationId xmlns:a16="http://schemas.microsoft.com/office/drawing/2014/main" id="{0AC155D1-8EE2-694B-91A6-14DEEE9B6E5B}"/>
              </a:ext>
            </a:extLst>
          </p:cNvPr>
          <p:cNvSpPr/>
          <p:nvPr/>
        </p:nvSpPr>
        <p:spPr>
          <a:xfrm>
            <a:off x="4382994" y="4522107"/>
            <a:ext cx="1261787" cy="434054"/>
          </a:xfrm>
          <a:prstGeom prst="roundRect">
            <a:avLst/>
          </a:prstGeom>
          <a:solidFill>
            <a:srgbClr val="00B050"/>
          </a:solidFill>
          <a:ln>
            <a:noFill/>
          </a:ln>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lumMod val="75000"/>
                    <a:lumOff val="25000"/>
                  </a:srgbClr>
                </a:solidFill>
                <a:effectLst/>
                <a:uLnTx/>
                <a:uFillTx/>
                <a:latin typeface="Arial"/>
                <a:ea typeface="+mn-ea"/>
                <a:cs typeface="Arial"/>
              </a:rPr>
              <a:t>Deployment automation</a:t>
            </a:r>
          </a:p>
        </p:txBody>
      </p:sp>
      <p:sp>
        <p:nvSpPr>
          <p:cNvPr id="79" name="Footer Placeholder 6">
            <a:extLst>
              <a:ext uri="{FF2B5EF4-FFF2-40B4-BE49-F238E27FC236}">
                <a16:creationId xmlns:a16="http://schemas.microsoft.com/office/drawing/2014/main" id="{CB891184-3521-E340-A91E-CB31085529E9}"/>
              </a:ext>
            </a:extLst>
          </p:cNvPr>
          <p:cNvSpPr>
            <a:spLocks noGrp="1"/>
          </p:cNvSpPr>
          <p:nvPr>
            <p:ph type="ftr" sz="quarter" idx="11"/>
          </p:nvPr>
        </p:nvSpPr>
        <p:spPr>
          <a:xfrm>
            <a:off x="55731" y="6661988"/>
            <a:ext cx="1298056" cy="196012"/>
          </a:xfrm>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srgbClr val="000000"/>
                </a:solidFill>
                <a:effectLst/>
                <a:uLnTx/>
                <a:uFillTx/>
                <a:latin typeface="IBM Plex Sans"/>
                <a:cs typeface="Arial" charset="0"/>
              </a:rPr>
              <a:t>© 2021 IBM Corporation</a:t>
            </a:r>
            <a:endParaRPr kumimoji="0" lang="en-US" sz="800" b="0" i="0" u="none" strike="noStrike" kern="1200" cap="none" spc="0" normalizeH="0" baseline="0" noProof="0" dirty="0">
              <a:ln>
                <a:noFill/>
              </a:ln>
              <a:solidFill>
                <a:srgbClr val="000000"/>
              </a:solidFill>
              <a:effectLst/>
              <a:uLnTx/>
              <a:uFillTx/>
              <a:latin typeface="IBM Plex Sans"/>
              <a:cs typeface="Arial" charset="0"/>
            </a:endParaRPr>
          </a:p>
        </p:txBody>
      </p:sp>
      <p:sp>
        <p:nvSpPr>
          <p:cNvPr id="80" name="TextBox 79">
            <a:extLst>
              <a:ext uri="{FF2B5EF4-FFF2-40B4-BE49-F238E27FC236}">
                <a16:creationId xmlns:a16="http://schemas.microsoft.com/office/drawing/2014/main" id="{8ACFA086-79B6-9A42-B353-F4F3FDCF4ED6}"/>
              </a:ext>
            </a:extLst>
          </p:cNvPr>
          <p:cNvSpPr txBox="1"/>
          <p:nvPr/>
        </p:nvSpPr>
        <p:spPr>
          <a:xfrm>
            <a:off x="1176995" y="4963521"/>
            <a:ext cx="1697721"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a:ea typeface="+mn-ea"/>
                <a:cs typeface="+mn-cs"/>
              </a:rPr>
              <a:t>Code assist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IBM Plex Sans"/>
                <a:ea typeface="+mn-ea"/>
                <a:cs typeface="+mn-cs"/>
              </a:rPr>
              <a:t>Flow assembly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IBM Plex Sans"/>
                <a:ea typeface="+mn-ea"/>
                <a:cs typeface="+mn-cs"/>
              </a:rPr>
              <a:t>Graphical mapping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IBM Plex Sans"/>
                <a:ea typeface="+mn-ea"/>
                <a:cs typeface="+mn-cs"/>
              </a:rPr>
              <a:t>Intelligent connectors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IBM Plex Sans"/>
                <a:ea typeface="+mn-ea"/>
                <a:cs typeface="+mn-cs"/>
              </a:rPr>
              <a:t>Pattern templates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IBM Plex Sans"/>
                <a:ea typeface="+mn-ea"/>
                <a:cs typeface="+mn-cs"/>
              </a:rPr>
              <a:t>RPA interfaces</a:t>
            </a:r>
          </a:p>
        </p:txBody>
      </p:sp>
      <p:sp>
        <p:nvSpPr>
          <p:cNvPr id="85" name="Rounded Rectangle 84">
            <a:extLst>
              <a:ext uri="{FF2B5EF4-FFF2-40B4-BE49-F238E27FC236}">
                <a16:creationId xmlns:a16="http://schemas.microsoft.com/office/drawing/2014/main" id="{9148BC7F-8A78-474F-B8B5-CDDBD607244C}"/>
              </a:ext>
            </a:extLst>
          </p:cNvPr>
          <p:cNvSpPr/>
          <p:nvPr/>
        </p:nvSpPr>
        <p:spPr>
          <a:xfrm>
            <a:off x="1272059" y="4524079"/>
            <a:ext cx="1090733" cy="434054"/>
          </a:xfrm>
          <a:prstGeom prst="roundRect">
            <a:avLst/>
          </a:prstGeom>
          <a:solidFill>
            <a:srgbClr val="00B050"/>
          </a:solidFill>
          <a:ln>
            <a:noFill/>
          </a:ln>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rgbClr val="000000">
                    <a:lumMod val="75000"/>
                    <a:lumOff val="25000"/>
                  </a:srgbClr>
                </a:solidFill>
                <a:latin typeface="Arial"/>
                <a:cs typeface="Arial"/>
              </a:rPr>
              <a:t>D</a:t>
            </a:r>
            <a:r>
              <a:rPr kumimoji="0" lang="en-US" sz="1200" b="0" i="0" u="none" strike="noStrike" kern="1200" cap="none" spc="0" normalizeH="0" baseline="0" noProof="0" dirty="0" err="1">
                <a:ln>
                  <a:noFill/>
                </a:ln>
                <a:solidFill>
                  <a:srgbClr val="000000">
                    <a:lumMod val="75000"/>
                    <a:lumOff val="25000"/>
                  </a:srgbClr>
                </a:solidFill>
                <a:effectLst/>
                <a:uLnTx/>
                <a:uFillTx/>
                <a:latin typeface="Arial"/>
                <a:ea typeface="+mn-ea"/>
                <a:cs typeface="Arial"/>
              </a:rPr>
              <a:t>evelopment</a:t>
            </a:r>
            <a:endParaRPr kumimoji="0" lang="en-US" sz="1200" b="0" i="0" u="none" strike="noStrike" kern="1200" cap="none" spc="0" normalizeH="0" baseline="0" noProof="0" dirty="0">
              <a:ln>
                <a:noFill/>
              </a:ln>
              <a:solidFill>
                <a:srgbClr val="000000">
                  <a:lumMod val="75000"/>
                  <a:lumOff val="25000"/>
                </a:srgbClr>
              </a:solidFill>
              <a:effectLst/>
              <a:uLnTx/>
              <a:uFillTx/>
              <a:latin typeface="Arial"/>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lumMod val="75000"/>
                    <a:lumOff val="25000"/>
                  </a:srgbClr>
                </a:solidFill>
                <a:effectLst/>
                <a:uLnTx/>
                <a:uFillTx/>
                <a:latin typeface="Arial"/>
                <a:ea typeface="+mn-ea"/>
                <a:cs typeface="Arial"/>
              </a:rPr>
              <a:t>automation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lumMod val="75000"/>
                  <a:lumOff val="25000"/>
                </a:srgbClr>
              </a:solidFill>
              <a:effectLst/>
              <a:uLnTx/>
              <a:uFillTx/>
              <a:latin typeface="Arial"/>
              <a:ea typeface="+mn-ea"/>
              <a:cs typeface="Arial"/>
            </a:endParaRPr>
          </a:p>
        </p:txBody>
      </p:sp>
      <p:sp>
        <p:nvSpPr>
          <p:cNvPr id="89" name="TextBox 88">
            <a:extLst>
              <a:ext uri="{FF2B5EF4-FFF2-40B4-BE49-F238E27FC236}">
                <a16:creationId xmlns:a16="http://schemas.microsoft.com/office/drawing/2014/main" id="{B840E162-F021-134F-9731-BD698B2DDC58}"/>
              </a:ext>
            </a:extLst>
          </p:cNvPr>
          <p:cNvSpPr txBox="1"/>
          <p:nvPr/>
        </p:nvSpPr>
        <p:spPr>
          <a:xfrm>
            <a:off x="1176995" y="5871262"/>
            <a:ext cx="1865798" cy="7848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a:ea typeface="+mn-ea"/>
                <a:cs typeface="+mn-cs"/>
              </a:rPr>
              <a:t>Infrastructure as code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IBM Plex Sans"/>
                <a:ea typeface="+mn-ea"/>
                <a:cs typeface="+mn-cs"/>
              </a:rPr>
              <a:t>Validated form entry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IBM Plex Sans"/>
                <a:ea typeface="+mn-ea"/>
                <a:cs typeface="+mn-cs"/>
              </a:rPr>
              <a:t>Guardrails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dirty="0">
              <a:ln>
                <a:noFill/>
              </a:ln>
              <a:solidFill>
                <a:srgbClr val="000000"/>
              </a:solidFill>
              <a:effectLst/>
              <a:uLnTx/>
              <a:uFillTx/>
              <a:latin typeface="IBM Plex Sa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3" name="TextBox 2">
            <a:extLst>
              <a:ext uri="{FF2B5EF4-FFF2-40B4-BE49-F238E27FC236}">
                <a16:creationId xmlns:a16="http://schemas.microsoft.com/office/drawing/2014/main" id="{D5ECC8C2-0319-2A4C-8196-B3CE983972E3}"/>
              </a:ext>
            </a:extLst>
          </p:cNvPr>
          <p:cNvSpPr txBox="1"/>
          <p:nvPr/>
        </p:nvSpPr>
        <p:spPr>
          <a:xfrm>
            <a:off x="4579697" y="6581001"/>
            <a:ext cx="3270447" cy="276999"/>
          </a:xfrm>
          <a:prstGeom prst="rect">
            <a:avLst/>
          </a:prstGeom>
          <a:noFill/>
        </p:spPr>
        <p:txBody>
          <a:bodyPr wrap="none" rtlCol="0">
            <a:spAutoFit/>
          </a:bodyPr>
          <a:lstStyle/>
          <a:p>
            <a:r>
              <a:rPr lang="en-US" sz="1200" dirty="0">
                <a:hlinkClick r:id="rId3"/>
              </a:rPr>
              <a:t>http://ibm.biz/agile-integration-cloud-native</a:t>
            </a:r>
            <a:endParaRPr lang="en-US" sz="1200" dirty="0"/>
          </a:p>
        </p:txBody>
      </p:sp>
      <p:sp>
        <p:nvSpPr>
          <p:cNvPr id="92" name="Slide Number Placeholder 1">
            <a:extLst>
              <a:ext uri="{FF2B5EF4-FFF2-40B4-BE49-F238E27FC236}">
                <a16:creationId xmlns:a16="http://schemas.microsoft.com/office/drawing/2014/main" id="{248E296F-6232-B64E-841A-99FE8571BD68}"/>
              </a:ext>
            </a:extLst>
          </p:cNvPr>
          <p:cNvSpPr>
            <a:spLocks noGrp="1"/>
          </p:cNvSpPr>
          <p:nvPr>
            <p:ph type="sldNum" sz="quarter" idx="10"/>
          </p:nvPr>
        </p:nvSpPr>
        <p:spPr>
          <a:xfrm>
            <a:off x="9361713" y="6641277"/>
            <a:ext cx="2743200" cy="182880"/>
          </a:xfrm>
        </p:spPr>
        <p:txBody>
          <a:bodyPr/>
          <a:lstStyle/>
          <a:p>
            <a:pPr defTabSz="914354"/>
            <a:fld id="{D0BE6F14-FF48-0F4F-A8AA-2E3F25371E4A}" type="slidenum">
              <a:rPr lang="en-US">
                <a:solidFill>
                  <a:srgbClr val="000000"/>
                </a:solidFill>
                <a:latin typeface="IBM Plex Sans"/>
              </a:rPr>
              <a:pPr defTabSz="914354"/>
              <a:t>22</a:t>
            </a:fld>
            <a:endParaRPr lang="en-US">
              <a:solidFill>
                <a:srgbClr val="000000"/>
              </a:solidFill>
              <a:latin typeface="IBM Plex Sans"/>
            </a:endParaRPr>
          </a:p>
        </p:txBody>
      </p:sp>
      <p:sp>
        <p:nvSpPr>
          <p:cNvPr id="97" name="!!yy">
            <a:extLst>
              <a:ext uri="{FF2B5EF4-FFF2-40B4-BE49-F238E27FC236}">
                <a16:creationId xmlns:a16="http://schemas.microsoft.com/office/drawing/2014/main" id="{CA7E9E3F-B3C2-8A43-AD64-5642BDE4D016}"/>
              </a:ext>
            </a:extLst>
          </p:cNvPr>
          <p:cNvSpPr/>
          <p:nvPr/>
        </p:nvSpPr>
        <p:spPr>
          <a:xfrm>
            <a:off x="8278840" y="4569187"/>
            <a:ext cx="3681815" cy="1692770"/>
          </a:xfrm>
          <a:prstGeom prst="roundRect">
            <a:avLst>
              <a:gd name="adj" fmla="val 7818"/>
            </a:avLst>
          </a:prstGeom>
          <a:ln w="38100">
            <a:solidFill>
              <a:schemeClr val="tx2">
                <a:lumMod val="75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Tree>
    <p:extLst>
      <p:ext uri="{BB962C8B-B14F-4D97-AF65-F5344CB8AC3E}">
        <p14:creationId xmlns:p14="http://schemas.microsoft.com/office/powerpoint/2010/main" val="1167809240"/>
      </p:ext>
    </p:extLst>
  </p:cSld>
  <p:clrMapOvr>
    <a:masterClrMapping/>
  </p:clrMapOvr>
  <mc:AlternateContent xmlns:mc="http://schemas.openxmlformats.org/markup-compatibility/2006" xmlns:p14="http://schemas.microsoft.com/office/powerpoint/2010/main">
    <mc:Choice Requires="p14">
      <p:transition spd="slow" p14:dur="5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p:bldP spid="207" grpId="0"/>
      <p:bldP spid="224" grpId="0"/>
      <p:bldP spid="107" grpId="0" animBg="1"/>
      <p:bldP spid="108" grpId="0" animBg="1"/>
      <p:bldP spid="122" grpId="0" animBg="1"/>
      <p:bldP spid="80" grpId="0"/>
      <p:bldP spid="85" grpId="0" animBg="1"/>
      <p:bldP spid="8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61F75A-F2E6-9C49-AD16-2FF0CB55940E}"/>
              </a:ext>
            </a:extLst>
          </p:cNvPr>
          <p:cNvPicPr>
            <a:picLocks noChangeAspect="1"/>
          </p:cNvPicPr>
          <p:nvPr/>
        </p:nvPicPr>
        <p:blipFill>
          <a:blip r:embed="rId2"/>
          <a:stretch>
            <a:fillRect/>
          </a:stretch>
        </p:blipFill>
        <p:spPr>
          <a:xfrm>
            <a:off x="6763871" y="320079"/>
            <a:ext cx="4657012" cy="6217844"/>
          </a:xfrm>
          <a:prstGeom prst="rect">
            <a:avLst/>
          </a:prstGeom>
          <a:ln w="12700">
            <a:solidFill>
              <a:schemeClr val="tx2">
                <a:lumMod val="75000"/>
              </a:schemeClr>
            </a:solidFill>
          </a:ln>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899763D7-F9B9-0A43-B015-BE3F0234FEE5}"/>
              </a:ext>
            </a:extLst>
          </p:cNvPr>
          <p:cNvPicPr>
            <a:picLocks noChangeAspect="1"/>
          </p:cNvPicPr>
          <p:nvPr/>
        </p:nvPicPr>
        <p:blipFill>
          <a:blip r:embed="rId3"/>
          <a:stretch>
            <a:fillRect/>
          </a:stretch>
        </p:blipFill>
        <p:spPr>
          <a:xfrm>
            <a:off x="1034299" y="320077"/>
            <a:ext cx="4206697" cy="6217845"/>
          </a:xfrm>
          <a:prstGeom prst="rect">
            <a:avLst/>
          </a:prstGeom>
          <a:ln w="12700">
            <a:solidFill>
              <a:schemeClr val="tx2">
                <a:lumMod val="75000"/>
              </a:schemeClr>
            </a:solidFill>
          </a:ln>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F14FC2F4-0043-924F-91BC-37B03DC59715}"/>
              </a:ext>
            </a:extLst>
          </p:cNvPr>
          <p:cNvSpPr/>
          <p:nvPr/>
        </p:nvSpPr>
        <p:spPr>
          <a:xfrm>
            <a:off x="3864865" y="2523744"/>
            <a:ext cx="938784" cy="1219200"/>
          </a:xfrm>
          <a:prstGeom prst="rect">
            <a:avLst/>
          </a:prstGeom>
          <a:ln w="38100">
            <a:solidFill>
              <a:srgbClr val="FF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dirty="0" err="1">
              <a:solidFill>
                <a:srgbClr val="FFFFFF"/>
              </a:solidFill>
              <a:latin typeface="Arial"/>
              <a:cs typeface="Arial"/>
            </a:endParaRPr>
          </a:p>
        </p:txBody>
      </p:sp>
      <p:sp>
        <p:nvSpPr>
          <p:cNvPr id="5" name="Rectangle 4">
            <a:extLst>
              <a:ext uri="{FF2B5EF4-FFF2-40B4-BE49-F238E27FC236}">
                <a16:creationId xmlns:a16="http://schemas.microsoft.com/office/drawing/2014/main" id="{76E4741D-B84A-C049-A3D5-C4F8BFD1959B}"/>
              </a:ext>
            </a:extLst>
          </p:cNvPr>
          <p:cNvSpPr/>
          <p:nvPr/>
        </p:nvSpPr>
        <p:spPr>
          <a:xfrm>
            <a:off x="8375904" y="5547360"/>
            <a:ext cx="1560576" cy="877824"/>
          </a:xfrm>
          <a:prstGeom prst="rect">
            <a:avLst/>
          </a:prstGeom>
          <a:ln w="38100">
            <a:solidFill>
              <a:srgbClr val="FF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dirty="0" err="1">
              <a:solidFill>
                <a:srgbClr val="FFFFFF"/>
              </a:solidFill>
              <a:latin typeface="Arial"/>
              <a:cs typeface="Arial"/>
            </a:endParaRPr>
          </a:p>
        </p:txBody>
      </p:sp>
      <p:sp>
        <p:nvSpPr>
          <p:cNvPr id="6" name="Rectangle 5">
            <a:extLst>
              <a:ext uri="{FF2B5EF4-FFF2-40B4-BE49-F238E27FC236}">
                <a16:creationId xmlns:a16="http://schemas.microsoft.com/office/drawing/2014/main" id="{CB83A608-B404-F04B-BF8E-BEB68979A658}"/>
              </a:ext>
            </a:extLst>
          </p:cNvPr>
          <p:cNvSpPr/>
          <p:nvPr/>
        </p:nvSpPr>
        <p:spPr>
          <a:xfrm>
            <a:off x="9985248" y="858821"/>
            <a:ext cx="1524000" cy="396956"/>
          </a:xfrm>
          <a:prstGeom prst="rect">
            <a:avLst/>
          </a:prstGeom>
          <a:ln w="38100">
            <a:solidFill>
              <a:srgbClr val="FF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3149598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4875BA-750E-5A44-A64C-225D8B8F0BE0}"/>
              </a:ext>
            </a:extLst>
          </p:cNvPr>
          <p:cNvPicPr>
            <a:picLocks noChangeAspect="1"/>
          </p:cNvPicPr>
          <p:nvPr/>
        </p:nvPicPr>
        <p:blipFill>
          <a:blip r:embed="rId2"/>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1B59367B-FB1E-B141-A1FE-97698FA0B361}"/>
              </a:ext>
            </a:extLst>
          </p:cNvPr>
          <p:cNvSpPr/>
          <p:nvPr/>
        </p:nvSpPr>
        <p:spPr>
          <a:xfrm>
            <a:off x="6912864" y="2504740"/>
            <a:ext cx="4767072" cy="2945083"/>
          </a:xfrm>
          <a:prstGeom prst="rect">
            <a:avLst/>
          </a:prstGeom>
          <a:ln w="38100">
            <a:solidFill>
              <a:srgbClr val="FF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dirty="0" err="1">
              <a:solidFill>
                <a:srgbClr val="FFFFFF"/>
              </a:solidFill>
              <a:latin typeface="Arial"/>
              <a:cs typeface="Arial"/>
            </a:endParaRPr>
          </a:p>
        </p:txBody>
      </p:sp>
      <p:sp>
        <p:nvSpPr>
          <p:cNvPr id="4" name="Rectangle 3">
            <a:extLst>
              <a:ext uri="{FF2B5EF4-FFF2-40B4-BE49-F238E27FC236}">
                <a16:creationId xmlns:a16="http://schemas.microsoft.com/office/drawing/2014/main" id="{545923F9-7FB8-E546-9804-669AD1A63EE8}"/>
              </a:ext>
            </a:extLst>
          </p:cNvPr>
          <p:cNvSpPr/>
          <p:nvPr/>
        </p:nvSpPr>
        <p:spPr>
          <a:xfrm>
            <a:off x="2834640" y="2974133"/>
            <a:ext cx="1078992" cy="683468"/>
          </a:xfrm>
          <a:prstGeom prst="rect">
            <a:avLst/>
          </a:prstGeom>
          <a:ln w="38100">
            <a:solidFill>
              <a:srgbClr val="FF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18649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454AD13-6452-7140-AB20-231EBC1863D7}"/>
              </a:ext>
            </a:extLst>
          </p:cNvPr>
          <p:cNvSpPr/>
          <p:nvPr/>
        </p:nvSpPr>
        <p:spPr bwMode="auto">
          <a:xfrm>
            <a:off x="656492" y="995250"/>
            <a:ext cx="2042421" cy="1615181"/>
          </a:xfrm>
          <a:prstGeom prst="rect">
            <a:avLst/>
          </a:prstGeom>
          <a:solidFill>
            <a:srgbClr val="677078"/>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GB" sz="1867"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14" name="Rectangle 13">
            <a:extLst>
              <a:ext uri="{FF2B5EF4-FFF2-40B4-BE49-F238E27FC236}">
                <a16:creationId xmlns:a16="http://schemas.microsoft.com/office/drawing/2014/main" id="{525890B7-E3BB-1043-8172-C0F6D159FB7D}"/>
              </a:ext>
            </a:extLst>
          </p:cNvPr>
          <p:cNvSpPr/>
          <p:nvPr/>
        </p:nvSpPr>
        <p:spPr bwMode="auto">
          <a:xfrm>
            <a:off x="656492" y="2751106"/>
            <a:ext cx="2042421" cy="1615181"/>
          </a:xfrm>
          <a:prstGeom prst="rect">
            <a:avLst/>
          </a:prstGeom>
          <a:solidFill>
            <a:srgbClr val="4B5358"/>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GB" sz="1867"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15" name="Rectangle 14">
            <a:extLst>
              <a:ext uri="{FF2B5EF4-FFF2-40B4-BE49-F238E27FC236}">
                <a16:creationId xmlns:a16="http://schemas.microsoft.com/office/drawing/2014/main" id="{318A5DEB-EDA9-AD4F-865F-9EBCDB68A1A5}"/>
              </a:ext>
            </a:extLst>
          </p:cNvPr>
          <p:cNvSpPr/>
          <p:nvPr/>
        </p:nvSpPr>
        <p:spPr bwMode="auto">
          <a:xfrm>
            <a:off x="656492" y="4506962"/>
            <a:ext cx="2042421" cy="1615181"/>
          </a:xfrm>
          <a:prstGeom prst="rect">
            <a:avLst/>
          </a:prstGeom>
          <a:solidFill>
            <a:srgbClr val="323A3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GB" sz="1867"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16" name="Rectangle 15">
            <a:extLst>
              <a:ext uri="{FF2B5EF4-FFF2-40B4-BE49-F238E27FC236}">
                <a16:creationId xmlns:a16="http://schemas.microsoft.com/office/drawing/2014/main" id="{1B920A0E-B29A-B640-A765-92934A35550C}"/>
              </a:ext>
            </a:extLst>
          </p:cNvPr>
          <p:cNvSpPr/>
          <p:nvPr/>
        </p:nvSpPr>
        <p:spPr bwMode="auto">
          <a:xfrm>
            <a:off x="3402298" y="995251"/>
            <a:ext cx="1453661" cy="2433750"/>
          </a:xfrm>
          <a:prstGeom prst="rect">
            <a:avLst/>
          </a:prstGeom>
          <a:solidFill>
            <a:srgbClr val="1F272A"/>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GB" sz="1867"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17" name="Rectangle 16">
            <a:extLst>
              <a:ext uri="{FF2B5EF4-FFF2-40B4-BE49-F238E27FC236}">
                <a16:creationId xmlns:a16="http://schemas.microsoft.com/office/drawing/2014/main" id="{176CB792-AB4E-0749-BCE1-72309E567B42}"/>
              </a:ext>
            </a:extLst>
          </p:cNvPr>
          <p:cNvSpPr/>
          <p:nvPr/>
        </p:nvSpPr>
        <p:spPr bwMode="auto">
          <a:xfrm>
            <a:off x="9493087" y="995250"/>
            <a:ext cx="2042421" cy="1615181"/>
          </a:xfrm>
          <a:prstGeom prst="rect">
            <a:avLst/>
          </a:prstGeom>
          <a:solidFill>
            <a:srgbClr val="0C61FD"/>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GB" sz="1867"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21" name="Rectangle 20">
            <a:extLst>
              <a:ext uri="{FF2B5EF4-FFF2-40B4-BE49-F238E27FC236}">
                <a16:creationId xmlns:a16="http://schemas.microsoft.com/office/drawing/2014/main" id="{D0328053-0691-6C40-B866-31C838EFE149}"/>
              </a:ext>
            </a:extLst>
          </p:cNvPr>
          <p:cNvSpPr/>
          <p:nvPr/>
        </p:nvSpPr>
        <p:spPr bwMode="auto">
          <a:xfrm>
            <a:off x="5559343" y="2751106"/>
            <a:ext cx="3235571" cy="1615181"/>
          </a:xfrm>
          <a:prstGeom prst="rect">
            <a:avLst/>
          </a:prstGeom>
          <a:solidFill>
            <a:srgbClr val="003FD7"/>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GB" sz="1867"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22" name="Rectangle 21">
            <a:extLst>
              <a:ext uri="{FF2B5EF4-FFF2-40B4-BE49-F238E27FC236}">
                <a16:creationId xmlns:a16="http://schemas.microsoft.com/office/drawing/2014/main" id="{D83090EC-F7C5-4944-B7ED-12BDB264CF75}"/>
              </a:ext>
            </a:extLst>
          </p:cNvPr>
          <p:cNvSpPr/>
          <p:nvPr/>
        </p:nvSpPr>
        <p:spPr bwMode="auto">
          <a:xfrm>
            <a:off x="5559343" y="4506962"/>
            <a:ext cx="3235571" cy="1615181"/>
          </a:xfrm>
          <a:prstGeom prst="rect">
            <a:avLst/>
          </a:prstGeom>
          <a:solidFill>
            <a:srgbClr val="0029A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GB" sz="1867"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23" name="TextBox 22">
            <a:extLst>
              <a:ext uri="{FF2B5EF4-FFF2-40B4-BE49-F238E27FC236}">
                <a16:creationId xmlns:a16="http://schemas.microsoft.com/office/drawing/2014/main" id="{7520E641-B973-2B42-B2C4-4D18B54EFA0D}"/>
              </a:ext>
            </a:extLst>
          </p:cNvPr>
          <p:cNvSpPr txBox="1"/>
          <p:nvPr/>
        </p:nvSpPr>
        <p:spPr>
          <a:xfrm>
            <a:off x="562709" y="444206"/>
            <a:ext cx="1991251" cy="297454"/>
          </a:xfrm>
          <a:prstGeom prst="rect">
            <a:avLst/>
          </a:prstGeom>
          <a:noFill/>
        </p:spPr>
        <p:txBody>
          <a:bodyPr wrap="non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GB" sz="1333"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Traditional integration</a:t>
            </a:r>
          </a:p>
        </p:txBody>
      </p:sp>
      <p:sp>
        <p:nvSpPr>
          <p:cNvPr id="24" name="TextBox 23">
            <a:extLst>
              <a:ext uri="{FF2B5EF4-FFF2-40B4-BE49-F238E27FC236}">
                <a16:creationId xmlns:a16="http://schemas.microsoft.com/office/drawing/2014/main" id="{39BF7BA3-688C-CA48-AE07-5F4E55D15E05}"/>
              </a:ext>
            </a:extLst>
          </p:cNvPr>
          <p:cNvSpPr txBox="1"/>
          <p:nvPr/>
        </p:nvSpPr>
        <p:spPr>
          <a:xfrm>
            <a:off x="5444719" y="449367"/>
            <a:ext cx="1518364" cy="297454"/>
          </a:xfrm>
          <a:prstGeom prst="rect">
            <a:avLst/>
          </a:prstGeom>
          <a:noFill/>
        </p:spPr>
        <p:txBody>
          <a:bodyPr wrap="non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GB" sz="1333"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Agile integration</a:t>
            </a:r>
          </a:p>
        </p:txBody>
      </p:sp>
      <p:sp>
        <p:nvSpPr>
          <p:cNvPr id="25" name="TextBox 24">
            <a:extLst>
              <a:ext uri="{FF2B5EF4-FFF2-40B4-BE49-F238E27FC236}">
                <a16:creationId xmlns:a16="http://schemas.microsoft.com/office/drawing/2014/main" id="{4AACE328-5040-9A4B-A052-FF2FA87B30F0}"/>
              </a:ext>
            </a:extLst>
          </p:cNvPr>
          <p:cNvSpPr txBox="1"/>
          <p:nvPr/>
        </p:nvSpPr>
        <p:spPr>
          <a:xfrm>
            <a:off x="3397088" y="1006680"/>
            <a:ext cx="1244251" cy="256545"/>
          </a:xfrm>
          <a:prstGeom prst="rect">
            <a:avLst/>
          </a:prstGeom>
          <a:noFill/>
        </p:spPr>
        <p:txBody>
          <a:bodyPr wrap="non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GB" sz="1067"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Business drivers</a:t>
            </a:r>
          </a:p>
        </p:txBody>
      </p:sp>
      <p:sp>
        <p:nvSpPr>
          <p:cNvPr id="26" name="TextBox 25">
            <a:extLst>
              <a:ext uri="{FF2B5EF4-FFF2-40B4-BE49-F238E27FC236}">
                <a16:creationId xmlns:a16="http://schemas.microsoft.com/office/drawing/2014/main" id="{550B49B5-715C-F248-BB9E-6B34BE628FB9}"/>
              </a:ext>
            </a:extLst>
          </p:cNvPr>
          <p:cNvSpPr txBox="1"/>
          <p:nvPr/>
        </p:nvSpPr>
        <p:spPr>
          <a:xfrm>
            <a:off x="3397087" y="1174798"/>
            <a:ext cx="970137" cy="558166"/>
          </a:xfrm>
          <a:prstGeom prst="rect">
            <a:avLst/>
          </a:prstGeom>
          <a:noFill/>
        </p:spPr>
        <p:txBody>
          <a:bodyPr wrap="none" rtlCol="0">
            <a:spAutoFit/>
          </a:bodyPr>
          <a:lstStyle/>
          <a:p>
            <a:pPr marL="0" marR="0" lvl="0" indent="0" algn="l" defTabSz="914621" rtl="0" eaLnBrk="1" fontAlgn="auto" latinLnBrk="0" hangingPunct="1">
              <a:lnSpc>
                <a:spcPct val="150000"/>
              </a:lnSpc>
              <a:spcBef>
                <a:spcPts val="0"/>
              </a:spcBef>
              <a:spcAft>
                <a:spcPts val="0"/>
              </a:spcAft>
              <a:buClrTx/>
              <a:buSzTx/>
              <a:buFontTx/>
              <a:buNone/>
              <a:tabLst/>
              <a:defRPr/>
            </a:pPr>
            <a:r>
              <a:rPr kumimoji="0" lang="en-GB" sz="1067"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Innovation</a:t>
            </a:r>
          </a:p>
          <a:p>
            <a:pPr marL="0" marR="0" lvl="0" indent="0" algn="l" defTabSz="914621" rtl="0" eaLnBrk="1" fontAlgn="auto" latinLnBrk="0" hangingPunct="1">
              <a:lnSpc>
                <a:spcPct val="150000"/>
              </a:lnSpc>
              <a:spcBef>
                <a:spcPts val="0"/>
              </a:spcBef>
              <a:spcAft>
                <a:spcPts val="0"/>
              </a:spcAft>
              <a:buClrTx/>
              <a:buSzTx/>
              <a:buFontTx/>
              <a:buNone/>
              <a:tabLst/>
              <a:defRPr/>
            </a:pPr>
            <a:r>
              <a:rPr kumimoji="0" lang="en-GB" sz="1067"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Optimization</a:t>
            </a:r>
          </a:p>
        </p:txBody>
      </p:sp>
      <p:sp>
        <p:nvSpPr>
          <p:cNvPr id="29" name="TextBox 28">
            <a:extLst>
              <a:ext uri="{FF2B5EF4-FFF2-40B4-BE49-F238E27FC236}">
                <a16:creationId xmlns:a16="http://schemas.microsoft.com/office/drawing/2014/main" id="{69D9D108-6A8D-CF4A-B3A4-D54BB30984EC}"/>
              </a:ext>
            </a:extLst>
          </p:cNvPr>
          <p:cNvSpPr txBox="1"/>
          <p:nvPr/>
        </p:nvSpPr>
        <p:spPr>
          <a:xfrm>
            <a:off x="656492" y="995250"/>
            <a:ext cx="1438214" cy="256545"/>
          </a:xfrm>
          <a:prstGeom prst="rect">
            <a:avLst/>
          </a:prstGeom>
          <a:noFill/>
        </p:spPr>
        <p:txBody>
          <a:bodyPr wrap="non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GB" sz="1067"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People and process</a:t>
            </a:r>
          </a:p>
        </p:txBody>
      </p:sp>
      <p:sp>
        <p:nvSpPr>
          <p:cNvPr id="30" name="TextBox 29">
            <a:extLst>
              <a:ext uri="{FF2B5EF4-FFF2-40B4-BE49-F238E27FC236}">
                <a16:creationId xmlns:a16="http://schemas.microsoft.com/office/drawing/2014/main" id="{9C6BF1C5-12D0-1242-9520-E42308A765E3}"/>
              </a:ext>
            </a:extLst>
          </p:cNvPr>
          <p:cNvSpPr txBox="1"/>
          <p:nvPr/>
        </p:nvSpPr>
        <p:spPr>
          <a:xfrm>
            <a:off x="656492" y="1236308"/>
            <a:ext cx="2037211" cy="256545"/>
          </a:xfrm>
          <a:prstGeom prst="rect">
            <a:avLst/>
          </a:prstGeom>
          <a:noFill/>
        </p:spPr>
        <p:txBody>
          <a:bodyPr wrap="squar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GB" sz="1067"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Centralized technology teams</a:t>
            </a:r>
          </a:p>
        </p:txBody>
      </p:sp>
      <p:sp>
        <p:nvSpPr>
          <p:cNvPr id="31" name="TextBox 30">
            <a:extLst>
              <a:ext uri="{FF2B5EF4-FFF2-40B4-BE49-F238E27FC236}">
                <a16:creationId xmlns:a16="http://schemas.microsoft.com/office/drawing/2014/main" id="{5E04749A-8B60-9F4A-9C7B-30CEA3D67F34}"/>
              </a:ext>
            </a:extLst>
          </p:cNvPr>
          <p:cNvSpPr txBox="1"/>
          <p:nvPr/>
        </p:nvSpPr>
        <p:spPr>
          <a:xfrm>
            <a:off x="646309" y="2751106"/>
            <a:ext cx="989373" cy="256545"/>
          </a:xfrm>
          <a:prstGeom prst="rect">
            <a:avLst/>
          </a:prstGeom>
          <a:noFill/>
        </p:spPr>
        <p:txBody>
          <a:bodyPr wrap="non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GB" sz="1067"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Architecture</a:t>
            </a:r>
          </a:p>
        </p:txBody>
      </p:sp>
      <p:sp>
        <p:nvSpPr>
          <p:cNvPr id="32" name="TextBox 31">
            <a:extLst>
              <a:ext uri="{FF2B5EF4-FFF2-40B4-BE49-F238E27FC236}">
                <a16:creationId xmlns:a16="http://schemas.microsoft.com/office/drawing/2014/main" id="{4165E724-326B-CA40-9265-183B02CCFD3D}"/>
              </a:ext>
            </a:extLst>
          </p:cNvPr>
          <p:cNvSpPr txBox="1"/>
          <p:nvPr/>
        </p:nvSpPr>
        <p:spPr>
          <a:xfrm>
            <a:off x="646308" y="2992165"/>
            <a:ext cx="1165704" cy="256545"/>
          </a:xfrm>
          <a:prstGeom prst="rect">
            <a:avLst/>
          </a:prstGeom>
          <a:noFill/>
        </p:spPr>
        <p:txBody>
          <a:bodyPr wrap="non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GB" sz="1067"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Centralized ESB</a:t>
            </a:r>
          </a:p>
        </p:txBody>
      </p:sp>
      <p:sp>
        <p:nvSpPr>
          <p:cNvPr id="35" name="TextBox 34">
            <a:extLst>
              <a:ext uri="{FF2B5EF4-FFF2-40B4-BE49-F238E27FC236}">
                <a16:creationId xmlns:a16="http://schemas.microsoft.com/office/drawing/2014/main" id="{AF128F9C-63ED-8B4A-ABB6-347264E91EE1}"/>
              </a:ext>
            </a:extLst>
          </p:cNvPr>
          <p:cNvSpPr txBox="1"/>
          <p:nvPr/>
        </p:nvSpPr>
        <p:spPr>
          <a:xfrm>
            <a:off x="646309" y="4520847"/>
            <a:ext cx="920445" cy="256545"/>
          </a:xfrm>
          <a:prstGeom prst="rect">
            <a:avLst/>
          </a:prstGeom>
          <a:noFill/>
        </p:spPr>
        <p:txBody>
          <a:bodyPr wrap="non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GB" sz="1067"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Technology</a:t>
            </a:r>
          </a:p>
        </p:txBody>
      </p:sp>
      <p:sp>
        <p:nvSpPr>
          <p:cNvPr id="36" name="TextBox 35">
            <a:extLst>
              <a:ext uri="{FF2B5EF4-FFF2-40B4-BE49-F238E27FC236}">
                <a16:creationId xmlns:a16="http://schemas.microsoft.com/office/drawing/2014/main" id="{B3F42FF6-75D5-E84B-A17F-9CF3BB9E82E8}"/>
              </a:ext>
            </a:extLst>
          </p:cNvPr>
          <p:cNvSpPr txBox="1"/>
          <p:nvPr/>
        </p:nvSpPr>
        <p:spPr>
          <a:xfrm>
            <a:off x="646309" y="4761906"/>
            <a:ext cx="1614545" cy="256545"/>
          </a:xfrm>
          <a:prstGeom prst="rect">
            <a:avLst/>
          </a:prstGeom>
          <a:noFill/>
        </p:spPr>
        <p:txBody>
          <a:bodyPr wrap="non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GB" sz="1067"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Nurtured environments</a:t>
            </a:r>
          </a:p>
        </p:txBody>
      </p:sp>
      <p:cxnSp>
        <p:nvCxnSpPr>
          <p:cNvPr id="38" name="Straight Arrow Connector 37">
            <a:extLst>
              <a:ext uri="{FF2B5EF4-FFF2-40B4-BE49-F238E27FC236}">
                <a16:creationId xmlns:a16="http://schemas.microsoft.com/office/drawing/2014/main" id="{D74029F3-F8C2-C74D-8796-16C479564B48}"/>
              </a:ext>
            </a:extLst>
          </p:cNvPr>
          <p:cNvCxnSpPr/>
          <p:nvPr/>
        </p:nvCxnSpPr>
        <p:spPr bwMode="auto">
          <a:xfrm>
            <a:off x="2823959" y="3527436"/>
            <a:ext cx="448083" cy="0"/>
          </a:xfrm>
          <a:prstGeom prst="straightConnector1">
            <a:avLst/>
          </a:prstGeom>
          <a:ln w="9525">
            <a:solidFill>
              <a:schemeClr val="bg1"/>
            </a:solidFill>
            <a:headEnd type="none" w="med" len="med"/>
            <a:tailEnd type="stealth"/>
          </a:ln>
          <a:effectLst/>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AC7C4E9D-FFF4-E848-8A61-D18C9A3E4828}"/>
              </a:ext>
            </a:extLst>
          </p:cNvPr>
          <p:cNvCxnSpPr/>
          <p:nvPr/>
        </p:nvCxnSpPr>
        <p:spPr bwMode="auto">
          <a:xfrm>
            <a:off x="4996636" y="3527436"/>
            <a:ext cx="448083" cy="0"/>
          </a:xfrm>
          <a:prstGeom prst="straightConnector1">
            <a:avLst/>
          </a:prstGeom>
          <a:ln w="9525">
            <a:solidFill>
              <a:schemeClr val="bg1"/>
            </a:solidFill>
            <a:headEnd type="none" w="med" len="med"/>
            <a:tailEnd type="stealth"/>
          </a:ln>
          <a:effectLst/>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9E1DF48E-89A3-0345-B55E-046E9B12E762}"/>
              </a:ext>
            </a:extLst>
          </p:cNvPr>
          <p:cNvCxnSpPr/>
          <p:nvPr/>
        </p:nvCxnSpPr>
        <p:spPr bwMode="auto">
          <a:xfrm>
            <a:off x="8914748" y="3527436"/>
            <a:ext cx="448083" cy="0"/>
          </a:xfrm>
          <a:prstGeom prst="straightConnector1">
            <a:avLst/>
          </a:prstGeom>
          <a:ln w="9525">
            <a:solidFill>
              <a:schemeClr val="bg1"/>
            </a:solidFill>
            <a:headEnd type="none" w="med" len="med"/>
            <a:tailEnd type="stealth"/>
          </a:ln>
          <a:effectLst/>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5E54ECAF-1F9C-6049-A44D-C8B6ABEB230F}"/>
              </a:ext>
            </a:extLst>
          </p:cNvPr>
          <p:cNvSpPr txBox="1"/>
          <p:nvPr/>
        </p:nvSpPr>
        <p:spPr>
          <a:xfrm>
            <a:off x="9493088" y="998714"/>
            <a:ext cx="763351" cy="256545"/>
          </a:xfrm>
          <a:prstGeom prst="rect">
            <a:avLst/>
          </a:prstGeom>
          <a:noFill/>
        </p:spPr>
        <p:txBody>
          <a:bodyPr wrap="non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GB" sz="1067"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Outcome</a:t>
            </a:r>
          </a:p>
        </p:txBody>
      </p:sp>
      <p:sp>
        <p:nvSpPr>
          <p:cNvPr id="44" name="TextBox 43">
            <a:extLst>
              <a:ext uri="{FF2B5EF4-FFF2-40B4-BE49-F238E27FC236}">
                <a16:creationId xmlns:a16="http://schemas.microsoft.com/office/drawing/2014/main" id="{B7E2BFA6-D731-5148-81D3-3E294AEDE67D}"/>
              </a:ext>
            </a:extLst>
          </p:cNvPr>
          <p:cNvSpPr txBox="1"/>
          <p:nvPr/>
        </p:nvSpPr>
        <p:spPr>
          <a:xfrm>
            <a:off x="9493087" y="1239773"/>
            <a:ext cx="1407758" cy="256545"/>
          </a:xfrm>
          <a:prstGeom prst="rect">
            <a:avLst/>
          </a:prstGeom>
          <a:noFill/>
        </p:spPr>
        <p:txBody>
          <a:bodyPr wrap="non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GB" sz="1067"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Development agility</a:t>
            </a:r>
          </a:p>
        </p:txBody>
      </p:sp>
      <p:sp>
        <p:nvSpPr>
          <p:cNvPr id="45" name="Rectangle 44">
            <a:extLst>
              <a:ext uri="{FF2B5EF4-FFF2-40B4-BE49-F238E27FC236}">
                <a16:creationId xmlns:a16="http://schemas.microsoft.com/office/drawing/2014/main" id="{5A2DFC60-D5F3-5143-8CF9-AE001A7A9E31}"/>
              </a:ext>
            </a:extLst>
          </p:cNvPr>
          <p:cNvSpPr/>
          <p:nvPr/>
        </p:nvSpPr>
        <p:spPr bwMode="auto">
          <a:xfrm>
            <a:off x="9493087" y="2751106"/>
            <a:ext cx="2042421" cy="1615181"/>
          </a:xfrm>
          <a:prstGeom prst="rect">
            <a:avLst/>
          </a:prstGeom>
          <a:solidFill>
            <a:srgbClr val="003FD8"/>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GB" sz="1867"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46" name="TextBox 45">
            <a:extLst>
              <a:ext uri="{FF2B5EF4-FFF2-40B4-BE49-F238E27FC236}">
                <a16:creationId xmlns:a16="http://schemas.microsoft.com/office/drawing/2014/main" id="{1534E65D-AABB-C345-AA46-A8F023BFFD92}"/>
              </a:ext>
            </a:extLst>
          </p:cNvPr>
          <p:cNvSpPr txBox="1"/>
          <p:nvPr/>
        </p:nvSpPr>
        <p:spPr>
          <a:xfrm>
            <a:off x="9493088" y="2754570"/>
            <a:ext cx="763351" cy="256545"/>
          </a:xfrm>
          <a:prstGeom prst="rect">
            <a:avLst/>
          </a:prstGeom>
          <a:noFill/>
        </p:spPr>
        <p:txBody>
          <a:bodyPr wrap="non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GB" sz="1067"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Outcome</a:t>
            </a:r>
          </a:p>
        </p:txBody>
      </p:sp>
      <p:sp>
        <p:nvSpPr>
          <p:cNvPr id="47" name="TextBox 46">
            <a:extLst>
              <a:ext uri="{FF2B5EF4-FFF2-40B4-BE49-F238E27FC236}">
                <a16:creationId xmlns:a16="http://schemas.microsoft.com/office/drawing/2014/main" id="{C4B7217D-ED7A-7D4C-A718-8F6C9307A277}"/>
              </a:ext>
            </a:extLst>
          </p:cNvPr>
          <p:cNvSpPr txBox="1"/>
          <p:nvPr/>
        </p:nvSpPr>
        <p:spPr>
          <a:xfrm>
            <a:off x="9493087" y="2995629"/>
            <a:ext cx="1334020" cy="256545"/>
          </a:xfrm>
          <a:prstGeom prst="rect">
            <a:avLst/>
          </a:prstGeom>
          <a:noFill/>
        </p:spPr>
        <p:txBody>
          <a:bodyPr wrap="non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GB" sz="1067"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Deployment agility</a:t>
            </a:r>
          </a:p>
        </p:txBody>
      </p:sp>
      <p:sp>
        <p:nvSpPr>
          <p:cNvPr id="48" name="Rectangle 47">
            <a:extLst>
              <a:ext uri="{FF2B5EF4-FFF2-40B4-BE49-F238E27FC236}">
                <a16:creationId xmlns:a16="http://schemas.microsoft.com/office/drawing/2014/main" id="{930B8494-C07D-E74E-A074-60892CFD2C1C}"/>
              </a:ext>
            </a:extLst>
          </p:cNvPr>
          <p:cNvSpPr/>
          <p:nvPr/>
        </p:nvSpPr>
        <p:spPr bwMode="auto">
          <a:xfrm>
            <a:off x="9503271" y="4506962"/>
            <a:ext cx="2042421" cy="1615181"/>
          </a:xfrm>
          <a:prstGeom prst="rect">
            <a:avLst/>
          </a:prstGeom>
          <a:solidFill>
            <a:srgbClr val="0029A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GB" sz="1867"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49" name="TextBox 48">
            <a:extLst>
              <a:ext uri="{FF2B5EF4-FFF2-40B4-BE49-F238E27FC236}">
                <a16:creationId xmlns:a16="http://schemas.microsoft.com/office/drawing/2014/main" id="{E514F72F-A7BA-8249-B3F3-DA00B3CED6FD}"/>
              </a:ext>
            </a:extLst>
          </p:cNvPr>
          <p:cNvSpPr txBox="1"/>
          <p:nvPr/>
        </p:nvSpPr>
        <p:spPr>
          <a:xfrm>
            <a:off x="9503272" y="4510426"/>
            <a:ext cx="763351" cy="256545"/>
          </a:xfrm>
          <a:prstGeom prst="rect">
            <a:avLst/>
          </a:prstGeom>
          <a:noFill/>
        </p:spPr>
        <p:txBody>
          <a:bodyPr wrap="non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GB" sz="1067"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Outcome</a:t>
            </a:r>
          </a:p>
        </p:txBody>
      </p:sp>
      <p:sp>
        <p:nvSpPr>
          <p:cNvPr id="50" name="TextBox 49">
            <a:extLst>
              <a:ext uri="{FF2B5EF4-FFF2-40B4-BE49-F238E27FC236}">
                <a16:creationId xmlns:a16="http://schemas.microsoft.com/office/drawing/2014/main" id="{EBA94B5D-A028-EB44-9580-882F0FDC5000}"/>
              </a:ext>
            </a:extLst>
          </p:cNvPr>
          <p:cNvSpPr txBox="1"/>
          <p:nvPr/>
        </p:nvSpPr>
        <p:spPr>
          <a:xfrm>
            <a:off x="9503271" y="4751485"/>
            <a:ext cx="1305165" cy="256545"/>
          </a:xfrm>
          <a:prstGeom prst="rect">
            <a:avLst/>
          </a:prstGeom>
          <a:noFill/>
        </p:spPr>
        <p:txBody>
          <a:bodyPr wrap="non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GB" sz="1067"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Operational agility</a:t>
            </a:r>
          </a:p>
        </p:txBody>
      </p:sp>
      <p:sp>
        <p:nvSpPr>
          <p:cNvPr id="52" name="Rectangle 51">
            <a:extLst>
              <a:ext uri="{FF2B5EF4-FFF2-40B4-BE49-F238E27FC236}">
                <a16:creationId xmlns:a16="http://schemas.microsoft.com/office/drawing/2014/main" id="{5C51B3C8-6AC4-A143-828E-EFB313D73363}"/>
              </a:ext>
            </a:extLst>
          </p:cNvPr>
          <p:cNvSpPr/>
          <p:nvPr/>
        </p:nvSpPr>
        <p:spPr bwMode="auto">
          <a:xfrm>
            <a:off x="5559342" y="995250"/>
            <a:ext cx="3235569" cy="1615181"/>
          </a:xfrm>
          <a:prstGeom prst="rect">
            <a:avLst/>
          </a:prstGeom>
          <a:solidFill>
            <a:srgbClr val="0C61FD"/>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GB" sz="1867"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53" name="TextBox 52">
            <a:extLst>
              <a:ext uri="{FF2B5EF4-FFF2-40B4-BE49-F238E27FC236}">
                <a16:creationId xmlns:a16="http://schemas.microsoft.com/office/drawing/2014/main" id="{B998A6AC-38CA-6D46-9472-00B5AD3A9BEF}"/>
              </a:ext>
            </a:extLst>
          </p:cNvPr>
          <p:cNvSpPr txBox="1"/>
          <p:nvPr/>
        </p:nvSpPr>
        <p:spPr>
          <a:xfrm>
            <a:off x="5559343" y="998713"/>
            <a:ext cx="1776699" cy="256545"/>
          </a:xfrm>
          <a:prstGeom prst="rect">
            <a:avLst/>
          </a:prstGeom>
          <a:noFill/>
        </p:spPr>
        <p:txBody>
          <a:bodyPr wrap="squar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GB" sz="1067"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People and process</a:t>
            </a:r>
          </a:p>
        </p:txBody>
      </p:sp>
      <p:sp>
        <p:nvSpPr>
          <p:cNvPr id="55" name="TextBox 54">
            <a:extLst>
              <a:ext uri="{FF2B5EF4-FFF2-40B4-BE49-F238E27FC236}">
                <a16:creationId xmlns:a16="http://schemas.microsoft.com/office/drawing/2014/main" id="{44513655-DFDE-B84D-B26A-072520B8F511}"/>
              </a:ext>
            </a:extLst>
          </p:cNvPr>
          <p:cNvSpPr txBox="1"/>
          <p:nvPr/>
        </p:nvSpPr>
        <p:spPr>
          <a:xfrm>
            <a:off x="5554135" y="1185875"/>
            <a:ext cx="1709122" cy="1297215"/>
          </a:xfrm>
          <a:prstGeom prst="rect">
            <a:avLst/>
          </a:prstGeom>
          <a:noFill/>
        </p:spPr>
        <p:txBody>
          <a:bodyPr wrap="none" rtlCol="0">
            <a:spAutoFit/>
          </a:bodyPr>
          <a:lstStyle/>
          <a:p>
            <a:pPr marL="0" marR="0" lvl="0" indent="0" algn="l" defTabSz="914621" rtl="0" eaLnBrk="1" fontAlgn="auto" latinLnBrk="0" hangingPunct="1">
              <a:lnSpc>
                <a:spcPct val="150000"/>
              </a:lnSpc>
              <a:spcBef>
                <a:spcPts val="0"/>
              </a:spcBef>
              <a:spcAft>
                <a:spcPts val="0"/>
              </a:spcAft>
              <a:buClrTx/>
              <a:buSzTx/>
              <a:buFontTx/>
              <a:buNone/>
              <a:tabLst/>
              <a:defRPr/>
            </a:pPr>
            <a:r>
              <a:rPr kumimoji="0" lang="en-GB" sz="1067"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Decentralized ownership</a:t>
            </a:r>
          </a:p>
          <a:p>
            <a:pPr marL="0" marR="0" lvl="0" indent="0" algn="l" defTabSz="914621" rtl="0" eaLnBrk="1" fontAlgn="auto" latinLnBrk="0" hangingPunct="1">
              <a:lnSpc>
                <a:spcPct val="150000"/>
              </a:lnSpc>
              <a:spcBef>
                <a:spcPts val="0"/>
              </a:spcBef>
              <a:spcAft>
                <a:spcPts val="0"/>
              </a:spcAft>
              <a:buClrTx/>
              <a:buSzTx/>
              <a:buFontTx/>
              <a:buNone/>
              <a:tabLst/>
              <a:defRPr/>
            </a:pPr>
            <a:r>
              <a:rPr kumimoji="0" lang="en-GB" sz="1067"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Empowering teams</a:t>
            </a:r>
          </a:p>
          <a:p>
            <a:pPr marL="0" marR="0" lvl="0" indent="0" algn="l" defTabSz="914621" rtl="0" eaLnBrk="1" fontAlgn="auto" latinLnBrk="0" hangingPunct="1">
              <a:lnSpc>
                <a:spcPct val="150000"/>
              </a:lnSpc>
              <a:spcBef>
                <a:spcPts val="0"/>
              </a:spcBef>
              <a:spcAft>
                <a:spcPts val="0"/>
              </a:spcAft>
              <a:buClrTx/>
              <a:buSzTx/>
              <a:buFontTx/>
              <a:buNone/>
              <a:tabLst/>
              <a:defRPr/>
            </a:pPr>
            <a:r>
              <a:rPr kumimoji="0" lang="en-GB" sz="1067"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Agile methods</a:t>
            </a:r>
          </a:p>
          <a:p>
            <a:pPr marL="0" marR="0" lvl="0" indent="0" algn="l" defTabSz="914621" rtl="0" eaLnBrk="1" fontAlgn="auto" latinLnBrk="0" hangingPunct="1">
              <a:lnSpc>
                <a:spcPct val="150000"/>
              </a:lnSpc>
              <a:spcBef>
                <a:spcPts val="0"/>
              </a:spcBef>
              <a:spcAft>
                <a:spcPts val="0"/>
              </a:spcAft>
              <a:buClrTx/>
              <a:buSzTx/>
              <a:buFontTx/>
              <a:buNone/>
              <a:tabLst/>
              <a:defRPr/>
            </a:pPr>
            <a:r>
              <a:rPr lang="en-GB" sz="1067" dirty="0">
                <a:solidFill>
                  <a:srgbClr val="FFFFFF"/>
                </a:solidFill>
                <a:latin typeface="IBM Plex Sans" charset="0"/>
                <a:ea typeface="IBM Plex Sans" charset="0"/>
                <a:cs typeface="IBM Plex Sans" charset="0"/>
              </a:rPr>
              <a:t>DevOps/</a:t>
            </a:r>
            <a:r>
              <a:rPr lang="en-GB" sz="1067" dirty="0" err="1">
                <a:solidFill>
                  <a:srgbClr val="FFFFFF"/>
                </a:solidFill>
                <a:latin typeface="IBM Plex Sans" charset="0"/>
                <a:ea typeface="IBM Plex Sans" charset="0"/>
                <a:cs typeface="IBM Plex Sans" charset="0"/>
              </a:rPr>
              <a:t>DevSecOps</a:t>
            </a:r>
            <a:endParaRPr lang="en-GB" sz="1067" dirty="0">
              <a:solidFill>
                <a:srgbClr val="FFFFFF"/>
              </a:solidFill>
              <a:latin typeface="IBM Plex Sans" charset="0"/>
              <a:ea typeface="IBM Plex Sans" charset="0"/>
              <a:cs typeface="IBM Plex Sans" charset="0"/>
            </a:endParaRPr>
          </a:p>
          <a:p>
            <a:pPr defTabSz="914621">
              <a:lnSpc>
                <a:spcPct val="150000"/>
              </a:lnSpc>
              <a:defRPr/>
            </a:pPr>
            <a:r>
              <a:rPr lang="en-GB" sz="1067" dirty="0">
                <a:solidFill>
                  <a:srgbClr val="FFFFFF"/>
                </a:solidFill>
                <a:latin typeface="IBM Plex Sans" charset="0"/>
                <a:ea typeface="IBM Plex Sans" charset="0"/>
                <a:cs typeface="IBM Plex Sans" charset="0"/>
              </a:rPr>
              <a:t>CI/CD</a:t>
            </a:r>
          </a:p>
        </p:txBody>
      </p:sp>
      <p:sp>
        <p:nvSpPr>
          <p:cNvPr id="58" name="TextBox 57">
            <a:extLst>
              <a:ext uri="{FF2B5EF4-FFF2-40B4-BE49-F238E27FC236}">
                <a16:creationId xmlns:a16="http://schemas.microsoft.com/office/drawing/2014/main" id="{6D1A2D0F-4244-3D40-A280-A8C9091E1EC3}"/>
              </a:ext>
            </a:extLst>
          </p:cNvPr>
          <p:cNvSpPr txBox="1"/>
          <p:nvPr/>
        </p:nvSpPr>
        <p:spPr>
          <a:xfrm>
            <a:off x="5549451" y="2755418"/>
            <a:ext cx="1776699" cy="256545"/>
          </a:xfrm>
          <a:prstGeom prst="rect">
            <a:avLst/>
          </a:prstGeom>
          <a:noFill/>
        </p:spPr>
        <p:txBody>
          <a:bodyPr wrap="squar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GB" sz="1067"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Architecture</a:t>
            </a:r>
          </a:p>
        </p:txBody>
      </p:sp>
      <p:sp>
        <p:nvSpPr>
          <p:cNvPr id="59" name="TextBox 58">
            <a:extLst>
              <a:ext uri="{FF2B5EF4-FFF2-40B4-BE49-F238E27FC236}">
                <a16:creationId xmlns:a16="http://schemas.microsoft.com/office/drawing/2014/main" id="{6D80301A-E07D-414E-B1E3-1E5981BB80DE}"/>
              </a:ext>
            </a:extLst>
          </p:cNvPr>
          <p:cNvSpPr txBox="1"/>
          <p:nvPr/>
        </p:nvSpPr>
        <p:spPr>
          <a:xfrm>
            <a:off x="5544243" y="2930388"/>
            <a:ext cx="1734770" cy="1050865"/>
          </a:xfrm>
          <a:prstGeom prst="rect">
            <a:avLst/>
          </a:prstGeom>
          <a:noFill/>
        </p:spPr>
        <p:txBody>
          <a:bodyPr wrap="none" rtlCol="0">
            <a:spAutoFit/>
          </a:bodyPr>
          <a:lstStyle/>
          <a:p>
            <a:pPr marL="0" marR="0" lvl="0" indent="0" algn="l" defTabSz="914621" rtl="0" eaLnBrk="1" fontAlgn="auto" latinLnBrk="0" hangingPunct="1">
              <a:lnSpc>
                <a:spcPct val="150000"/>
              </a:lnSpc>
              <a:spcBef>
                <a:spcPts val="0"/>
              </a:spcBef>
              <a:spcAft>
                <a:spcPts val="0"/>
              </a:spcAft>
              <a:buClrTx/>
              <a:buSzTx/>
              <a:buFontTx/>
              <a:buNone/>
              <a:tabLst/>
              <a:defRPr/>
            </a:pPr>
            <a:r>
              <a:rPr kumimoji="0" lang="en-GB" sz="1067"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Fine-grained deployment</a:t>
            </a:r>
          </a:p>
          <a:p>
            <a:pPr marL="0" marR="0" lvl="0" indent="0" algn="l" defTabSz="914621" rtl="0" eaLnBrk="1" fontAlgn="auto" latinLnBrk="0" hangingPunct="1">
              <a:lnSpc>
                <a:spcPct val="150000"/>
              </a:lnSpc>
              <a:spcBef>
                <a:spcPts val="0"/>
              </a:spcBef>
              <a:spcAft>
                <a:spcPts val="0"/>
              </a:spcAft>
              <a:buClrTx/>
              <a:buSzTx/>
              <a:buFontTx/>
              <a:buNone/>
              <a:tabLst/>
              <a:defRPr/>
            </a:pPr>
            <a:r>
              <a:rPr kumimoji="0" lang="en-GB" sz="1067"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API led</a:t>
            </a:r>
          </a:p>
          <a:p>
            <a:pPr marL="0" marR="0" lvl="0" indent="0" algn="l" defTabSz="914621" rtl="0" eaLnBrk="1" fontAlgn="auto" latinLnBrk="0" hangingPunct="1">
              <a:lnSpc>
                <a:spcPct val="150000"/>
              </a:lnSpc>
              <a:spcBef>
                <a:spcPts val="0"/>
              </a:spcBef>
              <a:spcAft>
                <a:spcPts val="0"/>
              </a:spcAft>
              <a:buClrTx/>
              <a:buSzTx/>
              <a:buFontTx/>
              <a:buNone/>
              <a:tabLst/>
              <a:defRPr/>
            </a:pPr>
            <a:r>
              <a:rPr kumimoji="0" lang="en-GB" sz="1067"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Event-driven</a:t>
            </a:r>
          </a:p>
          <a:p>
            <a:pPr marL="0" marR="0" lvl="0" indent="0" algn="l" defTabSz="914621" rtl="0" eaLnBrk="1" fontAlgn="auto" latinLnBrk="0" hangingPunct="1">
              <a:lnSpc>
                <a:spcPct val="150000"/>
              </a:lnSpc>
              <a:spcBef>
                <a:spcPts val="0"/>
              </a:spcBef>
              <a:spcAft>
                <a:spcPts val="0"/>
              </a:spcAft>
              <a:buClrTx/>
              <a:buSzTx/>
              <a:buFontTx/>
              <a:buNone/>
              <a:tabLst/>
              <a:defRPr/>
            </a:pPr>
            <a:r>
              <a:rPr kumimoji="0" lang="en-GB" sz="1067"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Microservices aligned</a:t>
            </a:r>
          </a:p>
        </p:txBody>
      </p:sp>
      <p:sp>
        <p:nvSpPr>
          <p:cNvPr id="62" name="TextBox 61">
            <a:extLst>
              <a:ext uri="{FF2B5EF4-FFF2-40B4-BE49-F238E27FC236}">
                <a16:creationId xmlns:a16="http://schemas.microsoft.com/office/drawing/2014/main" id="{F46CAA08-D6CD-9D48-905D-40BAFA24680E}"/>
              </a:ext>
            </a:extLst>
          </p:cNvPr>
          <p:cNvSpPr txBox="1"/>
          <p:nvPr/>
        </p:nvSpPr>
        <p:spPr>
          <a:xfrm>
            <a:off x="5549451" y="4515093"/>
            <a:ext cx="1776699" cy="256545"/>
          </a:xfrm>
          <a:prstGeom prst="rect">
            <a:avLst/>
          </a:prstGeom>
          <a:noFill/>
        </p:spPr>
        <p:txBody>
          <a:bodyPr wrap="squar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GB" sz="1067"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Technology</a:t>
            </a:r>
          </a:p>
        </p:txBody>
      </p:sp>
      <p:pic>
        <p:nvPicPr>
          <p:cNvPr id="65" name="Picture 64" descr="Icon&#10;&#10;Description automatically generated">
            <a:extLst>
              <a:ext uri="{FF2B5EF4-FFF2-40B4-BE49-F238E27FC236}">
                <a16:creationId xmlns:a16="http://schemas.microsoft.com/office/drawing/2014/main" id="{57F2D4DA-8544-B343-B916-4BB364DAF59C}"/>
              </a:ext>
            </a:extLst>
          </p:cNvPr>
          <p:cNvPicPr>
            <a:picLocks noChangeAspect="1"/>
          </p:cNvPicPr>
          <p:nvPr/>
        </p:nvPicPr>
        <p:blipFill>
          <a:blip r:embed="rId3"/>
          <a:stretch>
            <a:fillRect/>
          </a:stretch>
        </p:blipFill>
        <p:spPr>
          <a:xfrm>
            <a:off x="8050080" y="1970237"/>
            <a:ext cx="642657" cy="608833"/>
          </a:xfrm>
          <a:prstGeom prst="rect">
            <a:avLst/>
          </a:prstGeom>
        </p:spPr>
      </p:pic>
      <p:pic>
        <p:nvPicPr>
          <p:cNvPr id="69" name="Picture 68" descr="Icon&#10;&#10;Description automatically generated">
            <a:extLst>
              <a:ext uri="{FF2B5EF4-FFF2-40B4-BE49-F238E27FC236}">
                <a16:creationId xmlns:a16="http://schemas.microsoft.com/office/drawing/2014/main" id="{095E310D-0CFE-6E4A-BA77-916DC906BAB0}"/>
              </a:ext>
            </a:extLst>
          </p:cNvPr>
          <p:cNvPicPr>
            <a:picLocks noChangeAspect="1"/>
          </p:cNvPicPr>
          <p:nvPr/>
        </p:nvPicPr>
        <p:blipFill>
          <a:blip r:embed="rId4"/>
          <a:stretch>
            <a:fillRect/>
          </a:stretch>
        </p:blipFill>
        <p:spPr>
          <a:xfrm>
            <a:off x="8034604" y="5383355"/>
            <a:ext cx="720723" cy="697843"/>
          </a:xfrm>
          <a:prstGeom prst="rect">
            <a:avLst/>
          </a:prstGeom>
        </p:spPr>
      </p:pic>
      <p:pic>
        <p:nvPicPr>
          <p:cNvPr id="67" name="Picture 66" descr="Icon&#10;&#10;Description automatically generated">
            <a:extLst>
              <a:ext uri="{FF2B5EF4-FFF2-40B4-BE49-F238E27FC236}">
                <a16:creationId xmlns:a16="http://schemas.microsoft.com/office/drawing/2014/main" id="{E808E47D-25DC-DE43-AFFF-38A642B1A027}"/>
              </a:ext>
            </a:extLst>
          </p:cNvPr>
          <p:cNvPicPr>
            <a:picLocks noChangeAspect="1"/>
          </p:cNvPicPr>
          <p:nvPr/>
        </p:nvPicPr>
        <p:blipFill>
          <a:blip r:embed="rId5"/>
          <a:stretch>
            <a:fillRect/>
          </a:stretch>
        </p:blipFill>
        <p:spPr>
          <a:xfrm>
            <a:off x="8026405" y="3693155"/>
            <a:ext cx="661083" cy="673556"/>
          </a:xfrm>
          <a:prstGeom prst="rect">
            <a:avLst/>
          </a:prstGeom>
        </p:spPr>
      </p:pic>
      <p:sp>
        <p:nvSpPr>
          <p:cNvPr id="63" name="TextBox 62">
            <a:extLst>
              <a:ext uri="{FF2B5EF4-FFF2-40B4-BE49-F238E27FC236}">
                <a16:creationId xmlns:a16="http://schemas.microsoft.com/office/drawing/2014/main" id="{34DCC495-97C3-5C42-B66A-816A680FCFE3}"/>
              </a:ext>
            </a:extLst>
          </p:cNvPr>
          <p:cNvSpPr txBox="1"/>
          <p:nvPr/>
        </p:nvSpPr>
        <p:spPr>
          <a:xfrm>
            <a:off x="5544243" y="4690061"/>
            <a:ext cx="2879314" cy="804516"/>
          </a:xfrm>
          <a:prstGeom prst="rect">
            <a:avLst/>
          </a:prstGeom>
          <a:noFill/>
        </p:spPr>
        <p:txBody>
          <a:bodyPr wrap="none" rtlCol="0">
            <a:spAutoFit/>
          </a:bodyPr>
          <a:lstStyle/>
          <a:p>
            <a:pPr marL="0" marR="0" lvl="0" indent="0" algn="l" defTabSz="914621" rtl="0" eaLnBrk="1" fontAlgn="auto" latinLnBrk="0" hangingPunct="1">
              <a:lnSpc>
                <a:spcPct val="150000"/>
              </a:lnSpc>
              <a:spcBef>
                <a:spcPts val="0"/>
              </a:spcBef>
              <a:spcAft>
                <a:spcPts val="0"/>
              </a:spcAft>
              <a:buClrTx/>
              <a:buSzTx/>
              <a:buFontTx/>
              <a:buNone/>
              <a:tabLst/>
              <a:defRPr/>
            </a:pPr>
            <a:r>
              <a:rPr kumimoji="0" lang="en-GB" sz="1067"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Cloud-native infrastructure</a:t>
            </a:r>
          </a:p>
          <a:p>
            <a:pPr marL="0" marR="0" lvl="0" indent="0" algn="l" defTabSz="914621" rtl="0" eaLnBrk="1" fontAlgn="auto" latinLnBrk="0" hangingPunct="1">
              <a:lnSpc>
                <a:spcPct val="150000"/>
              </a:lnSpc>
              <a:spcBef>
                <a:spcPts val="0"/>
              </a:spcBef>
              <a:spcAft>
                <a:spcPts val="0"/>
              </a:spcAft>
              <a:buClrTx/>
              <a:buSzTx/>
              <a:buFontTx/>
              <a:buNone/>
              <a:tabLst/>
              <a:defRPr/>
            </a:pPr>
            <a:r>
              <a:rPr kumimoji="0" lang="en-GB" sz="1067"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Multi-style integration capabilities</a:t>
            </a:r>
          </a:p>
          <a:p>
            <a:pPr marL="0" marR="0" lvl="0" indent="0" algn="l" defTabSz="914621" rtl="0" eaLnBrk="1" fontAlgn="auto" latinLnBrk="0" hangingPunct="1">
              <a:lnSpc>
                <a:spcPct val="150000"/>
              </a:lnSpc>
              <a:spcBef>
                <a:spcPts val="0"/>
              </a:spcBef>
              <a:spcAft>
                <a:spcPts val="0"/>
              </a:spcAft>
              <a:buClrTx/>
              <a:buSzTx/>
              <a:buFontTx/>
              <a:buNone/>
              <a:tabLst/>
              <a:defRPr/>
            </a:pPr>
            <a:r>
              <a:rPr kumimoji="0" lang="en-GB" sz="1067"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Unified security, governance and operations</a:t>
            </a:r>
          </a:p>
        </p:txBody>
      </p:sp>
      <p:sp>
        <p:nvSpPr>
          <p:cNvPr id="41" name="Content Placeholder 4">
            <a:extLst>
              <a:ext uri="{FF2B5EF4-FFF2-40B4-BE49-F238E27FC236}">
                <a16:creationId xmlns:a16="http://schemas.microsoft.com/office/drawing/2014/main" id="{77060F97-7965-4F42-AEB0-288162F84B00}"/>
              </a:ext>
            </a:extLst>
          </p:cNvPr>
          <p:cNvSpPr txBox="1">
            <a:spLocks/>
          </p:cNvSpPr>
          <p:nvPr/>
        </p:nvSpPr>
        <p:spPr>
          <a:xfrm>
            <a:off x="9013372" y="6307617"/>
            <a:ext cx="3167742" cy="550383"/>
          </a:xfrm>
          <a:prstGeom prst="rect">
            <a:avLst/>
          </a:prstGeom>
          <a:noFill/>
        </p:spPr>
        <p:txBody>
          <a:bodyPr vert="horz" lIns="228600" tIns="192024" rIns="228600" bIns="228600" rtlCol="0">
            <a:noAutofit/>
          </a:bodyPr>
          <a:lstStyle>
            <a:lvl1pPr marL="0" indent="0" algn="l" defTabSz="609570" rtl="0" eaLnBrk="1" latinLnBrk="0" hangingPunct="1">
              <a:lnSpc>
                <a:spcPct val="100000"/>
              </a:lnSpc>
              <a:spcBef>
                <a:spcPts val="1467"/>
              </a:spcBef>
              <a:buFont typeface="Arial"/>
              <a:buNone/>
              <a:defRPr sz="2133" kern="1200">
                <a:solidFill>
                  <a:schemeClr val="bg2"/>
                </a:solidFill>
                <a:latin typeface="+mn-lt"/>
                <a:ea typeface="IBM Plex Sans" panose="020B0503050203000203" pitchFamily="34" charset="0"/>
                <a:cs typeface="Arial" charset="0"/>
              </a:defRPr>
            </a:lvl1pPr>
            <a:lvl2pPr marL="230706" indent="-230706" algn="l" defTabSz="609570" rtl="0" eaLnBrk="1" latinLnBrk="0" hangingPunct="1">
              <a:lnSpc>
                <a:spcPct val="100000"/>
              </a:lnSpc>
              <a:spcBef>
                <a:spcPts val="1467"/>
              </a:spcBef>
              <a:spcAft>
                <a:spcPts val="0"/>
              </a:spcAft>
              <a:buFont typeface="Arial"/>
              <a:buChar char="–"/>
              <a:defRPr sz="1467" kern="1200">
                <a:solidFill>
                  <a:schemeClr val="bg2"/>
                </a:solidFill>
                <a:latin typeface="+mn-lt"/>
                <a:ea typeface="IBM Plex Sans" panose="020B0503050203000203" pitchFamily="34" charset="0"/>
                <a:cs typeface="Arial" charset="0"/>
              </a:defRPr>
            </a:lvl2pPr>
            <a:lvl3pPr marL="529140" indent="-230706" algn="l" defTabSz="609570" rtl="0" eaLnBrk="1" latinLnBrk="0" hangingPunct="1">
              <a:lnSpc>
                <a:spcPct val="100000"/>
              </a:lnSpc>
              <a:spcBef>
                <a:spcPts val="1467"/>
              </a:spcBef>
              <a:spcAft>
                <a:spcPts val="0"/>
              </a:spcAft>
              <a:buFont typeface="Arial"/>
              <a:buChar char="•"/>
              <a:defRPr sz="1467" kern="1200">
                <a:solidFill>
                  <a:schemeClr val="bg2"/>
                </a:solidFill>
                <a:latin typeface="+mn-lt"/>
                <a:ea typeface="IBM Plex Sans" panose="020B0503050203000203" pitchFamily="34" charset="0"/>
                <a:cs typeface="Arial" charset="0"/>
              </a:defRPr>
            </a:lvl3pPr>
            <a:lvl4pPr marL="833926" indent="-224356" algn="l" defTabSz="609570" rtl="0" eaLnBrk="1" latinLnBrk="0" hangingPunct="1">
              <a:lnSpc>
                <a:spcPct val="100000"/>
              </a:lnSpc>
              <a:spcBef>
                <a:spcPts val="1467"/>
              </a:spcBef>
              <a:spcAft>
                <a:spcPts val="0"/>
              </a:spcAft>
              <a:buFont typeface="Arial"/>
              <a:buChar char="–"/>
              <a:defRPr sz="1467" kern="1200">
                <a:solidFill>
                  <a:schemeClr val="bg2"/>
                </a:solidFill>
                <a:latin typeface="+mn-lt"/>
                <a:ea typeface="IBM Plex Sans" panose="020B0503050203000203" pitchFamily="34" charset="0"/>
                <a:cs typeface="Arial" charset="0"/>
              </a:defRPr>
            </a:lvl4pPr>
            <a:lvl5pPr marL="1070980" indent="-230706" algn="l" defTabSz="609570" rtl="0" eaLnBrk="1" latinLnBrk="0" hangingPunct="1">
              <a:lnSpc>
                <a:spcPct val="100000"/>
              </a:lnSpc>
              <a:spcBef>
                <a:spcPts val="1467"/>
              </a:spcBef>
              <a:spcAft>
                <a:spcPts val="0"/>
              </a:spcAft>
              <a:buFont typeface="Arial"/>
              <a:buChar char="»"/>
              <a:defRPr sz="1467" kern="1200">
                <a:solidFill>
                  <a:schemeClr val="bg2"/>
                </a:solidFill>
                <a:latin typeface="+mn-lt"/>
                <a:ea typeface="IBM Plex Sans" panose="020B0503050203000203" pitchFamily="34" charset="0"/>
                <a:cs typeface="Arial" charset="0"/>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a:lstStyle>
          <a:p>
            <a:pPr algn="r">
              <a:defRPr/>
            </a:pPr>
            <a:r>
              <a:rPr lang="en-US" sz="1400" dirty="0">
                <a:solidFill>
                  <a:srgbClr val="FFFFFF"/>
                </a:solidFill>
                <a:hlinkClick r:id="rId6"/>
              </a:rPr>
              <a:t>http://ibm.biz/agile-integration</a:t>
            </a:r>
            <a:endParaRPr lang="en-US" sz="1400" dirty="0">
              <a:solidFill>
                <a:srgbClr val="FFFFFF"/>
              </a:solidFill>
            </a:endParaRPr>
          </a:p>
        </p:txBody>
      </p:sp>
      <p:sp>
        <p:nvSpPr>
          <p:cNvPr id="42" name="Footer Placeholder 6">
            <a:extLst>
              <a:ext uri="{FF2B5EF4-FFF2-40B4-BE49-F238E27FC236}">
                <a16:creationId xmlns:a16="http://schemas.microsoft.com/office/drawing/2014/main" id="{39BAFF42-012B-E64C-903C-0B0324786E7C}"/>
              </a:ext>
            </a:extLst>
          </p:cNvPr>
          <p:cNvSpPr txBox="1">
            <a:spLocks/>
          </p:cNvSpPr>
          <p:nvPr/>
        </p:nvSpPr>
        <p:spPr>
          <a:xfrm>
            <a:off x="55731" y="6661988"/>
            <a:ext cx="8534400" cy="182880"/>
          </a:xfrm>
          <a:prstGeom prst="rect">
            <a:avLst/>
          </a:prstGeom>
        </p:spPr>
        <p:txBody>
          <a:bodyPr vert="horz" lIns="0" tIns="0" rIns="0" bIns="0" rtlCol="0" anchor="ctr"/>
          <a:lstStyle>
            <a:defPPr>
              <a:defRPr lang="en-US"/>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377">
              <a:defRPr/>
            </a:pPr>
            <a:r>
              <a:rPr lang="de-DE">
                <a:latin typeface="IBM Plex Sans"/>
                <a:cs typeface="Arial" charset="0"/>
              </a:rPr>
              <a:t>© 2021 IBM Corporation</a:t>
            </a:r>
            <a:endParaRPr lang="en-US" dirty="0">
              <a:latin typeface="IBM Plex Sans"/>
              <a:cs typeface="Arial" charset="0"/>
            </a:endParaRPr>
          </a:p>
        </p:txBody>
      </p:sp>
      <p:sp>
        <p:nvSpPr>
          <p:cNvPr id="56" name="Rectangle 55">
            <a:extLst>
              <a:ext uri="{FF2B5EF4-FFF2-40B4-BE49-F238E27FC236}">
                <a16:creationId xmlns:a16="http://schemas.microsoft.com/office/drawing/2014/main" id="{DACA8E91-BF3D-6247-8985-DF9A1786B46E}"/>
              </a:ext>
            </a:extLst>
          </p:cNvPr>
          <p:cNvSpPr/>
          <p:nvPr/>
        </p:nvSpPr>
        <p:spPr bwMode="auto">
          <a:xfrm>
            <a:off x="3407509" y="3675985"/>
            <a:ext cx="1453661" cy="2446156"/>
          </a:xfrm>
          <a:prstGeom prst="rect">
            <a:avLst/>
          </a:prstGeom>
          <a:solidFill>
            <a:srgbClr val="1F272A"/>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GB" sz="1867"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51" name="TextBox 50">
            <a:extLst>
              <a:ext uri="{FF2B5EF4-FFF2-40B4-BE49-F238E27FC236}">
                <a16:creationId xmlns:a16="http://schemas.microsoft.com/office/drawing/2014/main" id="{E2478418-AEC0-C943-AB1D-D12DDB044206}"/>
              </a:ext>
            </a:extLst>
          </p:cNvPr>
          <p:cNvSpPr txBox="1"/>
          <p:nvPr/>
        </p:nvSpPr>
        <p:spPr>
          <a:xfrm>
            <a:off x="3387198" y="3695503"/>
            <a:ext cx="941283" cy="256545"/>
          </a:xfrm>
          <a:prstGeom prst="rect">
            <a:avLst/>
          </a:prstGeom>
          <a:noFill/>
        </p:spPr>
        <p:txBody>
          <a:bodyPr wrap="non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GB" sz="1067"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Key themes</a:t>
            </a:r>
          </a:p>
        </p:txBody>
      </p:sp>
      <p:sp>
        <p:nvSpPr>
          <p:cNvPr id="54" name="TextBox 53">
            <a:extLst>
              <a:ext uri="{FF2B5EF4-FFF2-40B4-BE49-F238E27FC236}">
                <a16:creationId xmlns:a16="http://schemas.microsoft.com/office/drawing/2014/main" id="{B02927E4-0416-4F4B-94C4-14CB7BC86D54}"/>
              </a:ext>
            </a:extLst>
          </p:cNvPr>
          <p:cNvSpPr txBox="1"/>
          <p:nvPr/>
        </p:nvSpPr>
        <p:spPr>
          <a:xfrm>
            <a:off x="3387197" y="3863621"/>
            <a:ext cx="909223" cy="804516"/>
          </a:xfrm>
          <a:prstGeom prst="rect">
            <a:avLst/>
          </a:prstGeom>
          <a:noFill/>
        </p:spPr>
        <p:txBody>
          <a:bodyPr wrap="none" rtlCol="0">
            <a:spAutoFit/>
          </a:bodyPr>
          <a:lstStyle/>
          <a:p>
            <a:pPr marL="0" marR="0" lvl="0" indent="0" algn="l" defTabSz="914621" rtl="0" eaLnBrk="1" fontAlgn="auto" latinLnBrk="0" hangingPunct="1">
              <a:lnSpc>
                <a:spcPct val="150000"/>
              </a:lnSpc>
              <a:spcBef>
                <a:spcPts val="0"/>
              </a:spcBef>
              <a:spcAft>
                <a:spcPts val="0"/>
              </a:spcAft>
              <a:buClrTx/>
              <a:buSzTx/>
              <a:buFontTx/>
              <a:buNone/>
              <a:tabLst/>
              <a:defRPr/>
            </a:pPr>
            <a:r>
              <a:rPr kumimoji="0" lang="en-GB" sz="1067"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Automation</a:t>
            </a:r>
          </a:p>
          <a:p>
            <a:pPr marL="0" marR="0" lvl="0" indent="0" algn="l" defTabSz="914621" rtl="0" eaLnBrk="1" fontAlgn="auto" latinLnBrk="0" hangingPunct="1">
              <a:lnSpc>
                <a:spcPct val="150000"/>
              </a:lnSpc>
              <a:spcBef>
                <a:spcPts val="0"/>
              </a:spcBef>
              <a:spcAft>
                <a:spcPts val="0"/>
              </a:spcAft>
              <a:buClrTx/>
              <a:buSzTx/>
              <a:buFontTx/>
              <a:buNone/>
              <a:tabLst/>
              <a:defRPr/>
            </a:pPr>
            <a:r>
              <a:rPr kumimoji="0" lang="en-GB" sz="1067"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Closed loop</a:t>
            </a:r>
          </a:p>
          <a:p>
            <a:pPr marL="0" marR="0" lvl="0" indent="0" algn="l" defTabSz="914621" rtl="0" eaLnBrk="1" fontAlgn="auto" latinLnBrk="0" hangingPunct="1">
              <a:lnSpc>
                <a:spcPct val="150000"/>
              </a:lnSpc>
              <a:spcBef>
                <a:spcPts val="0"/>
              </a:spcBef>
              <a:spcAft>
                <a:spcPts val="0"/>
              </a:spcAft>
              <a:buClrTx/>
              <a:buSzTx/>
              <a:buFontTx/>
              <a:buNone/>
              <a:tabLst/>
              <a:defRPr/>
            </a:pPr>
            <a:r>
              <a:rPr lang="en-GB" sz="1067" dirty="0">
                <a:solidFill>
                  <a:srgbClr val="FFFFFF"/>
                </a:solidFill>
                <a:latin typeface="IBM Plex Sans" charset="0"/>
                <a:ea typeface="IBM Plex Sans" charset="0"/>
                <a:cs typeface="IBM Plex Sans" charset="0"/>
              </a:rPr>
              <a:t>Multi style</a:t>
            </a:r>
            <a:endParaRPr kumimoji="0" lang="en-GB" sz="1067"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endParaRPr>
          </a:p>
        </p:txBody>
      </p:sp>
    </p:spTree>
    <p:extLst>
      <p:ext uri="{BB962C8B-B14F-4D97-AF65-F5344CB8AC3E}">
        <p14:creationId xmlns:p14="http://schemas.microsoft.com/office/powerpoint/2010/main" val="27571526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1C04497-FBA7-A544-A06B-BEA65B03526A}"/>
              </a:ext>
            </a:extLst>
          </p:cNvPr>
          <p:cNvSpPr>
            <a:spLocks noGrp="1"/>
          </p:cNvSpPr>
          <p:nvPr>
            <p:ph type="title"/>
          </p:nvPr>
        </p:nvSpPr>
        <p:spPr/>
        <p:txBody>
          <a:bodyPr/>
          <a:lstStyle/>
          <a:p>
            <a:r>
              <a:rPr lang="en-US" dirty="0"/>
              <a:t>Thank you</a:t>
            </a:r>
          </a:p>
        </p:txBody>
      </p:sp>
      <p:sp>
        <p:nvSpPr>
          <p:cNvPr id="6" name="Slide Number Placeholder 5">
            <a:extLst>
              <a:ext uri="{FF2B5EF4-FFF2-40B4-BE49-F238E27FC236}">
                <a16:creationId xmlns:a16="http://schemas.microsoft.com/office/drawing/2014/main" id="{88E7491A-A9A9-6643-B326-42E662F8D855}"/>
              </a:ext>
            </a:extLst>
          </p:cNvPr>
          <p:cNvSpPr>
            <a:spLocks noGrp="1"/>
          </p:cNvSpPr>
          <p:nvPr>
            <p:ph type="sldNum" sz="quarter" idx="11"/>
          </p:nvPr>
        </p:nvSpPr>
        <p:spPr/>
        <p:txBody>
          <a:bodyPr/>
          <a:lstStyle/>
          <a:p>
            <a:pPr defTabSz="914621"/>
            <a:fld id="{59395FB3-9C97-154F-86B2-7E381B951268}" type="slidenum">
              <a:rPr lang="en-US">
                <a:solidFill>
                  <a:srgbClr val="FFFFFF"/>
                </a:solidFill>
                <a:latin typeface="Arial" panose="020B0604020202020204"/>
              </a:rPr>
              <a:pPr defTabSz="914621"/>
              <a:t>26</a:t>
            </a:fld>
            <a:endParaRPr lang="en-US" dirty="0">
              <a:solidFill>
                <a:srgbClr val="FFFFFF"/>
              </a:solidFill>
              <a:latin typeface="Arial" panose="020B0604020202020204"/>
            </a:endParaRPr>
          </a:p>
        </p:txBody>
      </p:sp>
    </p:spTree>
    <p:extLst>
      <p:ext uri="{BB962C8B-B14F-4D97-AF65-F5344CB8AC3E}">
        <p14:creationId xmlns:p14="http://schemas.microsoft.com/office/powerpoint/2010/main" val="2947934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DD46FF-26C4-AC4B-9C97-00A3E81B42D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2043812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DD46FF-26C4-AC4B-9C97-00A3E81B42DD}"/>
              </a:ext>
            </a:extLst>
          </p:cNvPr>
          <p:cNvPicPr>
            <a:picLocks noChangeAspect="1"/>
          </p:cNvPicPr>
          <p:nvPr/>
        </p:nvPicPr>
        <p:blipFill>
          <a:blip r:embed="rId2"/>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F057ECCC-DB5E-4B48-A1B4-9F9EBA0E9072}"/>
              </a:ext>
            </a:extLst>
          </p:cNvPr>
          <p:cNvSpPr/>
          <p:nvPr/>
        </p:nvSpPr>
        <p:spPr>
          <a:xfrm>
            <a:off x="0" y="493061"/>
            <a:ext cx="295835" cy="304800"/>
          </a:xfrm>
          <a:prstGeom prst="rect">
            <a:avLst/>
          </a:prstGeom>
          <a:ln w="38100">
            <a:solidFill>
              <a:srgbClr val="FF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1985447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FF1E23-80CC-9845-BA67-C0D6ECE44748}"/>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5DD22A21-BC87-0144-BC7D-B98272A0C1E3}"/>
              </a:ext>
            </a:extLst>
          </p:cNvPr>
          <p:cNvSpPr/>
          <p:nvPr/>
        </p:nvSpPr>
        <p:spPr>
          <a:xfrm>
            <a:off x="0" y="2280621"/>
            <a:ext cx="1922929" cy="236668"/>
          </a:xfrm>
          <a:prstGeom prst="rect">
            <a:avLst/>
          </a:prstGeom>
          <a:ln w="38100">
            <a:solidFill>
              <a:srgbClr val="FF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3634816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696CDD-9BD2-954C-BABB-470C8496360E}"/>
              </a:ext>
            </a:extLst>
          </p:cNvPr>
          <p:cNvPicPr>
            <a:picLocks noChangeAspect="1"/>
          </p:cNvPicPr>
          <p:nvPr/>
        </p:nvPicPr>
        <p:blipFill>
          <a:blip r:embed="rId2"/>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9A0C1739-0B35-134D-ADFA-765DE7E834CC}"/>
              </a:ext>
            </a:extLst>
          </p:cNvPr>
          <p:cNvSpPr/>
          <p:nvPr/>
        </p:nvSpPr>
        <p:spPr>
          <a:xfrm>
            <a:off x="9985248" y="858821"/>
            <a:ext cx="1755648" cy="396956"/>
          </a:xfrm>
          <a:prstGeom prst="rect">
            <a:avLst/>
          </a:prstGeom>
          <a:ln w="38100">
            <a:solidFill>
              <a:srgbClr val="FF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414701587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CF7CB0-BFAC-D144-BAFE-F25BB357BF24}"/>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02C50D10-609C-B940-878C-97870CEF107E}"/>
              </a:ext>
            </a:extLst>
          </p:cNvPr>
          <p:cNvSpPr/>
          <p:nvPr/>
        </p:nvSpPr>
        <p:spPr>
          <a:xfrm>
            <a:off x="778495" y="2840020"/>
            <a:ext cx="458634" cy="3818963"/>
          </a:xfrm>
          <a:prstGeom prst="rect">
            <a:avLst/>
          </a:prstGeom>
          <a:ln w="38100">
            <a:solidFill>
              <a:srgbClr val="FF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1272176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CF7CB0-BFAC-D144-BAFE-F25BB357BF24}"/>
              </a:ext>
            </a:extLst>
          </p:cNvPr>
          <p:cNvPicPr>
            <a:picLocks noChangeAspect="1"/>
          </p:cNvPicPr>
          <p:nvPr/>
        </p:nvPicPr>
        <p:blipFill>
          <a:blip r:embed="rId2"/>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09A00378-8985-CB46-B029-B1D6EB133CC4}"/>
              </a:ext>
            </a:extLst>
          </p:cNvPr>
          <p:cNvSpPr/>
          <p:nvPr/>
        </p:nvSpPr>
        <p:spPr>
          <a:xfrm>
            <a:off x="9985248" y="858821"/>
            <a:ext cx="1755648" cy="396956"/>
          </a:xfrm>
          <a:prstGeom prst="rect">
            <a:avLst/>
          </a:prstGeom>
          <a:ln w="38100">
            <a:solidFill>
              <a:srgbClr val="FF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2433883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07B359-DA87-4048-B9D5-8B903B49FF0C}"/>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C530858-CB04-0447-A8B4-B598C6276841}"/>
              </a:ext>
            </a:extLst>
          </p:cNvPr>
          <p:cNvSpPr/>
          <p:nvPr/>
        </p:nvSpPr>
        <p:spPr>
          <a:xfrm>
            <a:off x="3511296" y="5638084"/>
            <a:ext cx="3438144" cy="860251"/>
          </a:xfrm>
          <a:prstGeom prst="rect">
            <a:avLst/>
          </a:prstGeom>
          <a:ln w="38100">
            <a:solidFill>
              <a:srgbClr val="FF000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1330792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IBM 2020 Master template (black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mn-lt"/>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2020_V01_Arial" id="{A2B647AA-91AA-E84C-9282-62E98195C9E1}" vid="{BDCD5089-E7A6-4A42-ABCF-1EC7BACDC585}"/>
    </a:ext>
  </a:extLst>
</a:theme>
</file>

<file path=ppt/theme/theme2.xml><?xml version="1.0" encoding="utf-8"?>
<a:theme xmlns:a="http://schemas.openxmlformats.org/drawingml/2006/main" name="2_THEME 6 Gray70+Blue70">
  <a:themeElements>
    <a:clrScheme name="IBM Think 2018">
      <a:dk1>
        <a:srgbClr val="000000"/>
      </a:dk1>
      <a:lt1>
        <a:srgbClr val="031973"/>
      </a:lt1>
      <a:dk2>
        <a:srgbClr val="EAEAEA"/>
      </a:dk2>
      <a:lt2>
        <a:srgbClr val="FFFFFF"/>
      </a:lt2>
      <a:accent1>
        <a:srgbClr val="6BA5FF"/>
      </a:accent1>
      <a:accent2>
        <a:srgbClr val="0F6DFF"/>
      </a:accent2>
      <a:accent3>
        <a:srgbClr val="054ADA"/>
      </a:accent3>
      <a:accent4>
        <a:srgbClr val="0DB5B3"/>
      </a:accent4>
      <a:accent5>
        <a:srgbClr val="4F2196"/>
      </a:accent5>
      <a:accent6>
        <a:srgbClr val="D6316C"/>
      </a:accent6>
      <a:hlink>
        <a:srgbClr val="0F6D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rgbClr val="054ADA"/>
          </a:solidFill>
        </a:ln>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sz="1200" dirty="0" err="1">
            <a:solidFill>
              <a:srgbClr val="FFFFFF"/>
            </a:solidFill>
            <a:latin typeface="Arial"/>
            <a:cs typeface="Arial"/>
          </a:defRPr>
        </a:defPPr>
      </a:lstStyle>
    </a:spDef>
    <a:lnDef>
      <a:spPr>
        <a:ln w="9525">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ppt/theme/theme3.xml><?xml version="1.0" encoding="utf-8"?>
<a:theme xmlns:a="http://schemas.openxmlformats.org/drawingml/2006/main" name="3_THEME 6 Gray70+Blue70">
  <a:themeElements>
    <a:clrScheme name="IBM Think 2018">
      <a:dk1>
        <a:srgbClr val="000000"/>
      </a:dk1>
      <a:lt1>
        <a:srgbClr val="031973"/>
      </a:lt1>
      <a:dk2>
        <a:srgbClr val="EAEAEA"/>
      </a:dk2>
      <a:lt2>
        <a:srgbClr val="FFFFFF"/>
      </a:lt2>
      <a:accent1>
        <a:srgbClr val="6BA5FF"/>
      </a:accent1>
      <a:accent2>
        <a:srgbClr val="0F6DFF"/>
      </a:accent2>
      <a:accent3>
        <a:srgbClr val="054ADA"/>
      </a:accent3>
      <a:accent4>
        <a:srgbClr val="0DB5B3"/>
      </a:accent4>
      <a:accent5>
        <a:srgbClr val="4F2196"/>
      </a:accent5>
      <a:accent6>
        <a:srgbClr val="D6316C"/>
      </a:accent6>
      <a:hlink>
        <a:srgbClr val="0F6D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rgbClr val="054ADA"/>
          </a:solidFill>
        </a:ln>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sz="1200" dirty="0" err="1">
            <a:solidFill>
              <a:srgbClr val="FFFFFF"/>
            </a:solidFill>
            <a:latin typeface="Arial"/>
            <a:cs typeface="Arial"/>
          </a:defRPr>
        </a:defPPr>
      </a:lstStyle>
    </a:spDef>
    <a:lnDef>
      <a:spPr>
        <a:ln w="9525">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ppt/theme/theme4.xml><?xml version="1.0" encoding="utf-8"?>
<a:theme xmlns:a="http://schemas.openxmlformats.org/drawingml/2006/main" name="1_THEME 6 Gray70+Blue70">
  <a:themeElements>
    <a:clrScheme name="IBM Think 2018">
      <a:dk1>
        <a:srgbClr val="000000"/>
      </a:dk1>
      <a:lt1>
        <a:srgbClr val="031973"/>
      </a:lt1>
      <a:dk2>
        <a:srgbClr val="EAEAEA"/>
      </a:dk2>
      <a:lt2>
        <a:srgbClr val="FFFFFF"/>
      </a:lt2>
      <a:accent1>
        <a:srgbClr val="6BA5FF"/>
      </a:accent1>
      <a:accent2>
        <a:srgbClr val="0F6DFF"/>
      </a:accent2>
      <a:accent3>
        <a:srgbClr val="054ADA"/>
      </a:accent3>
      <a:accent4>
        <a:srgbClr val="0DB5B3"/>
      </a:accent4>
      <a:accent5>
        <a:srgbClr val="4F2196"/>
      </a:accent5>
      <a:accent6>
        <a:srgbClr val="D6316C"/>
      </a:accent6>
      <a:hlink>
        <a:srgbClr val="0F6D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rgbClr val="054ADA"/>
          </a:solidFill>
        </a:ln>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sz="1200" dirty="0" err="1">
            <a:solidFill>
              <a:srgbClr val="FFFFFF"/>
            </a:solidFill>
            <a:latin typeface="Arial"/>
            <a:cs typeface="Arial"/>
          </a:defRPr>
        </a:defPPr>
      </a:lstStyle>
    </a:spDef>
    <a:lnDef>
      <a:spPr>
        <a:ln w="9525">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ppt/theme/theme5.xml><?xml version="1.0" encoding="utf-8"?>
<a:theme xmlns:a="http://schemas.openxmlformats.org/drawingml/2006/main" name="2_IBM Expert Labs (plain blue gradient)">
  <a:themeElements>
    <a:clrScheme name="Custom 6">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6489</TotalTime>
  <Words>1288</Words>
  <Application>Microsoft Macintosh PowerPoint</Application>
  <PresentationFormat>Widescreen</PresentationFormat>
  <Paragraphs>211</Paragraphs>
  <Slides>26</Slides>
  <Notes>5</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26</vt:i4>
      </vt:variant>
    </vt:vector>
  </HeadingPairs>
  <TitlesOfParts>
    <vt:vector size="38" baseType="lpstr">
      <vt:lpstr>Arial Bold Italic</vt:lpstr>
      <vt:lpstr>Arial Regular</vt:lpstr>
      <vt:lpstr>Arial</vt:lpstr>
      <vt:lpstr>Calibri</vt:lpstr>
      <vt:lpstr>IBM Plex Sans</vt:lpstr>
      <vt:lpstr>Lucida Grande</vt:lpstr>
      <vt:lpstr>Wingdings</vt:lpstr>
      <vt:lpstr>IBM 2020 Master template (black background)</vt:lpstr>
      <vt:lpstr>2_THEME 6 Gray70+Blue70</vt:lpstr>
      <vt:lpstr>3_THEME 6 Gray70+Blue70</vt:lpstr>
      <vt:lpstr>1_THEME 6 Gray70+Blue70</vt:lpstr>
      <vt:lpstr>2_IBM Expert Labs (plain blue gradient)</vt:lpstr>
      <vt:lpstr>PowerPoint Presentation</vt:lpstr>
      <vt:lpstr>1. Simple deployment of an isolated integration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Multi-style integration example – Car repair quote aggregation</vt:lpstr>
      <vt:lpstr>PowerPoint Presentation</vt:lpstr>
      <vt:lpstr>PowerPoint Presentation</vt:lpstr>
      <vt:lpstr>PowerPoint Presentation</vt:lpstr>
      <vt:lpstr>PowerPoint Presentation</vt:lpstr>
      <vt:lpstr>PowerPoint Presentation</vt:lpstr>
      <vt:lpstr>PowerPoint Presentation</vt:lpstr>
      <vt:lpstr>Automation of lifecycle and operations</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Kim Clark</dc:creator>
  <cp:lastModifiedBy>Kim Clark</cp:lastModifiedBy>
  <cp:revision>158</cp:revision>
  <cp:lastPrinted>2021-06-23T16:49:26Z</cp:lastPrinted>
  <dcterms:created xsi:type="dcterms:W3CDTF">2021-03-22T11:25:01Z</dcterms:created>
  <dcterms:modified xsi:type="dcterms:W3CDTF">2022-01-25T13:31:04Z</dcterms:modified>
</cp:coreProperties>
</file>